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7" r:id="rId6"/>
  </p:sldMasterIdLst>
  <p:notesMasterIdLst>
    <p:notesMasterId r:id="rId16"/>
  </p:notesMasterIdLst>
  <p:handoutMasterIdLst>
    <p:handoutMasterId r:id="rId17"/>
  </p:handoutMasterIdLst>
  <p:sldIdLst>
    <p:sldId id="256" r:id="rId7"/>
    <p:sldId id="293" r:id="rId8"/>
    <p:sldId id="292" r:id="rId9"/>
    <p:sldId id="297" r:id="rId10"/>
    <p:sldId id="294" r:id="rId11"/>
    <p:sldId id="296" r:id="rId12"/>
    <p:sldId id="298" r:id="rId13"/>
    <p:sldId id="299" r:id="rId14"/>
    <p:sldId id="295" r:id="rId15"/>
  </p:sldIdLst>
  <p:sldSz cx="9144000" cy="6858000" type="screen4x3"/>
  <p:notesSz cx="6858000" cy="9144000"/>
  <p:defaultTextStyle>
    <a:defPPr lvl="0">
      <a:defRPr lang="nl-NL"/>
    </a:defPPr>
    <a:lvl1pPr marL="0" lvl="1" algn="l" defTabSz="914400" rtl="0" eaLnBrk="1" latinLnBrk="0" hangingPunct="1">
      <a:defRPr sz="1800" kern="1200">
        <a:solidFill>
          <a:schemeClr val="tx1"/>
        </a:solidFill>
        <a:latin typeface="+mn-lt"/>
        <a:ea typeface="+mn-ea"/>
        <a:cs typeface="+mn-cs"/>
      </a:defRPr>
    </a:lvl1pPr>
    <a:lvl2pPr marL="457200" lvl="2" algn="l" defTabSz="914400" rtl="0" eaLnBrk="1" latinLnBrk="0" hangingPunct="1">
      <a:defRPr sz="1800" kern="1200">
        <a:solidFill>
          <a:schemeClr val="tx1"/>
        </a:solidFill>
        <a:latin typeface="+mn-lt"/>
        <a:ea typeface="+mn-ea"/>
        <a:cs typeface="+mn-cs"/>
      </a:defRPr>
    </a:lvl2pPr>
    <a:lvl3pPr marL="914400" lvl="3" algn="l" defTabSz="914400" rtl="0" eaLnBrk="1" latinLnBrk="0" hangingPunct="1">
      <a:defRPr sz="1800" kern="1200">
        <a:solidFill>
          <a:schemeClr val="tx1"/>
        </a:solidFill>
        <a:latin typeface="+mn-lt"/>
        <a:ea typeface="+mn-ea"/>
        <a:cs typeface="+mn-cs"/>
      </a:defRPr>
    </a:lvl3pPr>
    <a:lvl4pPr marL="1371600" lvl="4"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13">
          <p15:clr>
            <a:srgbClr val="A4A3A4"/>
          </p15:clr>
        </p15:guide>
        <p15:guide id="2" orient="horz" pos="3871">
          <p15:clr>
            <a:srgbClr val="A4A3A4"/>
          </p15:clr>
        </p15:guide>
        <p15:guide id="3" pos="2880">
          <p15:clr>
            <a:srgbClr val="A4A3A4"/>
          </p15:clr>
        </p15:guide>
        <p15:guide id="4" pos="310">
          <p15:clr>
            <a:srgbClr val="A4A3A4"/>
          </p15:clr>
        </p15:guide>
        <p15:guide id="5" pos="5498">
          <p15:clr>
            <a:srgbClr val="A4A3A4"/>
          </p15:clr>
        </p15:guide>
        <p15:guide id="6" orient="horz" pos="1026">
          <p15:clr>
            <a:srgbClr val="A4A3A4"/>
          </p15:clr>
        </p15:guide>
        <p15:guide id="7" pos="5545">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rabbendam, Rutger" initials="KR" lastIdx="1" clrIdx="0"/>
  <p:cmAuthor id="1" name="Driessen, Danielle" initials="DD" lastIdx="34" clrIdx="1">
    <p:extLst>
      <p:ext uri="{19B8F6BF-5375-455C-9EA6-DF929625EA0E}">
        <p15:presenceInfo xmlns:p15="http://schemas.microsoft.com/office/powerpoint/2012/main" userId="S-1-5-21-4012033790-4084158397-284283626-22423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72833"/>
  </p:normalViewPr>
  <p:slideViewPr>
    <p:cSldViewPr>
      <p:cViewPr varScale="1">
        <p:scale>
          <a:sx n="73" d="100"/>
          <a:sy n="73" d="100"/>
        </p:scale>
        <p:origin x="2694" y="48"/>
      </p:cViewPr>
      <p:guideLst>
        <p:guide orient="horz" pos="1013"/>
        <p:guide orient="horz" pos="3871"/>
        <p:guide pos="2880"/>
        <p:guide pos="310"/>
        <p:guide pos="5498"/>
        <p:guide orient="horz" pos="1026"/>
        <p:guide pos="5545"/>
      </p:guideLst>
    </p:cSldViewPr>
  </p:slideViewPr>
  <p:notesTextViewPr>
    <p:cViewPr>
      <p:scale>
        <a:sx n="100" d="100"/>
        <a:sy n="100" d="100"/>
      </p:scale>
      <p:origin x="0" y="0"/>
    </p:cViewPr>
  </p:notesTextViewPr>
  <p:notesViewPr>
    <p:cSldViewPr>
      <p:cViewPr varScale="1">
        <p:scale>
          <a:sx n="62" d="100"/>
          <a:sy n="62" d="100"/>
        </p:scale>
        <p:origin x="-2626" y="-77"/>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5" Type="http://schemas.openxmlformats.org/officeDocument/2006/relationships/customXml" Target="../customXml/item5.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E7F393C-6EC8-45EA-8A7B-CAE425F76153}" type="datetimeFigureOut">
              <a:rPr lang="nl-NL" smtClean="0"/>
              <a:pPr/>
              <a:t>6-10-2021</a:t>
            </a:fld>
            <a:endParaRPr lang="nl-NL" dirty="0"/>
          </a:p>
        </p:txBody>
      </p:sp>
      <p:sp>
        <p:nvSpPr>
          <p:cNvPr id="4" name="Tijdelijke aanduiding voor voetteks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dirty="0"/>
          </a:p>
        </p:txBody>
      </p:sp>
      <p:sp>
        <p:nvSpPr>
          <p:cNvPr id="5" name="Tijdelijke aanduiding voor dia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F57E2F9-E7B3-403F-BF57-C22921875C4F}" type="slidenum">
              <a:rPr lang="nl-NL" smtClean="0"/>
              <a:pPr/>
              <a:t>‹nr.›</a:t>
            </a:fld>
            <a:endParaRPr lang="nl-NL" dirty="0"/>
          </a:p>
        </p:txBody>
      </p:sp>
    </p:spTree>
    <p:extLst>
      <p:ext uri="{BB962C8B-B14F-4D97-AF65-F5344CB8AC3E}">
        <p14:creationId xmlns:p14="http://schemas.microsoft.com/office/powerpoint/2010/main" val="1699866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AC0B33-3943-42F1-973C-9CDD51C76BBD}" type="datetimeFigureOut">
              <a:rPr lang="nl-NL" smtClean="0"/>
              <a:pPr/>
              <a:t>6-10-2021</a:t>
            </a:fld>
            <a:endParaRPr lang="nl-NL" dirty="0"/>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dirty="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dirty="0"/>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7381A9-0C9E-4D3A-A28B-AC4E168A57BC}" type="slidenum">
              <a:rPr lang="nl-NL" smtClean="0"/>
              <a:pPr/>
              <a:t>‹nr.›</a:t>
            </a:fld>
            <a:endParaRPr lang="nl-NL" dirty="0"/>
          </a:p>
        </p:txBody>
      </p:sp>
    </p:spTree>
    <p:extLst>
      <p:ext uri="{BB962C8B-B14F-4D97-AF65-F5344CB8AC3E}">
        <p14:creationId xmlns:p14="http://schemas.microsoft.com/office/powerpoint/2010/main" val="18057646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1</a:t>
            </a:fld>
            <a:endParaRPr lang="nl-NL" dirty="0"/>
          </a:p>
        </p:txBody>
      </p:sp>
    </p:spTree>
    <p:extLst>
      <p:ext uri="{BB962C8B-B14F-4D97-AF65-F5344CB8AC3E}">
        <p14:creationId xmlns:p14="http://schemas.microsoft.com/office/powerpoint/2010/main" val="15247994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2</a:t>
            </a:fld>
            <a:endParaRPr lang="nl-NL" dirty="0"/>
          </a:p>
        </p:txBody>
      </p:sp>
    </p:spTree>
    <p:extLst>
      <p:ext uri="{BB962C8B-B14F-4D97-AF65-F5344CB8AC3E}">
        <p14:creationId xmlns:p14="http://schemas.microsoft.com/office/powerpoint/2010/main" val="24817388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5</a:t>
            </a:fld>
            <a:endParaRPr lang="nl-NL" dirty="0"/>
          </a:p>
        </p:txBody>
      </p:sp>
    </p:spTree>
    <p:extLst>
      <p:ext uri="{BB962C8B-B14F-4D97-AF65-F5344CB8AC3E}">
        <p14:creationId xmlns:p14="http://schemas.microsoft.com/office/powerpoint/2010/main" val="2403620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6</a:t>
            </a:fld>
            <a:endParaRPr lang="nl-NL" dirty="0"/>
          </a:p>
        </p:txBody>
      </p:sp>
    </p:spTree>
    <p:extLst>
      <p:ext uri="{BB962C8B-B14F-4D97-AF65-F5344CB8AC3E}">
        <p14:creationId xmlns:p14="http://schemas.microsoft.com/office/powerpoint/2010/main" val="34336070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9</a:t>
            </a:fld>
            <a:endParaRPr lang="nl-NL" dirty="0"/>
          </a:p>
        </p:txBody>
      </p:sp>
    </p:spTree>
    <p:extLst>
      <p:ext uri="{BB962C8B-B14F-4D97-AF65-F5344CB8AC3E}">
        <p14:creationId xmlns:p14="http://schemas.microsoft.com/office/powerpoint/2010/main" val="2246980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met ruimte voor eigen foto">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0" name="Rechthoek 29"/>
          <p:cNvSpPr>
            <a:spLocks noSelect="1"/>
          </p:cNvSpPr>
          <p:nvPr userDrawn="1"/>
        </p:nvSpPr>
        <p:spPr bwMode="white">
          <a:xfrm>
            <a:off x="0" y="0"/>
            <a:ext cx="7884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grpSp>
        <p:nvGrpSpPr>
          <p:cNvPr id="5" name="Groep 8"/>
          <p:cNvGrpSpPr>
            <a:grpSpLocks noSelect="1"/>
          </p:cNvGrpSpPr>
          <p:nvPr userDrawn="1"/>
        </p:nvGrpSpPr>
        <p:grpSpPr bwMode="black">
          <a:xfrm>
            <a:off x="182563" y="108649"/>
            <a:ext cx="2563812" cy="1447800"/>
            <a:chOff x="182563" y="163513"/>
            <a:chExt cx="2563812" cy="1447800"/>
          </a:xfrm>
        </p:grpSpPr>
        <p:sp>
          <p:nvSpPr>
            <p:cNvPr id="10" name="Freeform 7"/>
            <p:cNvSpPr>
              <a:spLocks noSelect="1"/>
            </p:cNvSpPr>
            <p:nvPr/>
          </p:nvSpPr>
          <p:spPr bwMode="black">
            <a:xfrm>
              <a:off x="182563" y="1185863"/>
              <a:ext cx="425450" cy="425450"/>
            </a:xfrm>
            <a:custGeom>
              <a:avLst/>
              <a:gdLst/>
              <a:ahLst/>
              <a:cxnLst>
                <a:cxn ang="0">
                  <a:pos x="0" y="214"/>
                </a:cxn>
                <a:cxn ang="0">
                  <a:pos x="81" y="134"/>
                </a:cxn>
                <a:cxn ang="0">
                  <a:pos x="0" y="54"/>
                </a:cxn>
                <a:cxn ang="0">
                  <a:pos x="54" y="0"/>
                </a:cxn>
                <a:cxn ang="0">
                  <a:pos x="134" y="80"/>
                </a:cxn>
                <a:cxn ang="0">
                  <a:pos x="214" y="0"/>
                </a:cxn>
                <a:cxn ang="0">
                  <a:pos x="268" y="54"/>
                </a:cxn>
                <a:cxn ang="0">
                  <a:pos x="188" y="134"/>
                </a:cxn>
                <a:cxn ang="0">
                  <a:pos x="268" y="214"/>
                </a:cxn>
                <a:cxn ang="0">
                  <a:pos x="214" y="268"/>
                </a:cxn>
                <a:cxn ang="0">
                  <a:pos x="134" y="187"/>
                </a:cxn>
                <a:cxn ang="0">
                  <a:pos x="54" y="268"/>
                </a:cxn>
                <a:cxn ang="0">
                  <a:pos x="0" y="214"/>
                </a:cxn>
              </a:cxnLst>
              <a:rect l="0" t="0" r="r" b="b"/>
              <a:pathLst>
                <a:path w="268" h="268">
                  <a:moveTo>
                    <a:pt x="0" y="214"/>
                  </a:moveTo>
                  <a:lnTo>
                    <a:pt x="81" y="134"/>
                  </a:lnTo>
                  <a:lnTo>
                    <a:pt x="0" y="54"/>
                  </a:lnTo>
                  <a:lnTo>
                    <a:pt x="54" y="0"/>
                  </a:lnTo>
                  <a:lnTo>
                    <a:pt x="134" y="80"/>
                  </a:lnTo>
                  <a:lnTo>
                    <a:pt x="214" y="0"/>
                  </a:lnTo>
                  <a:lnTo>
                    <a:pt x="268" y="54"/>
                  </a:lnTo>
                  <a:lnTo>
                    <a:pt x="188" y="134"/>
                  </a:lnTo>
                  <a:lnTo>
                    <a:pt x="268" y="214"/>
                  </a:lnTo>
                  <a:lnTo>
                    <a:pt x="214" y="268"/>
                  </a:lnTo>
                  <a:lnTo>
                    <a:pt x="134" y="187"/>
                  </a:lnTo>
                  <a:lnTo>
                    <a:pt x="54" y="268"/>
                  </a:lnTo>
                  <a:lnTo>
                    <a:pt x="0" y="214"/>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11" name="Freeform 8"/>
            <p:cNvSpPr>
              <a:spLocks noSelect="1"/>
            </p:cNvSpPr>
            <p:nvPr/>
          </p:nvSpPr>
          <p:spPr bwMode="black">
            <a:xfrm>
              <a:off x="182563" y="163513"/>
              <a:ext cx="425450" cy="425450"/>
            </a:xfrm>
            <a:custGeom>
              <a:avLst/>
              <a:gdLst/>
              <a:ahLst/>
              <a:cxnLst>
                <a:cxn ang="0">
                  <a:pos x="0" y="215"/>
                </a:cxn>
                <a:cxn ang="0">
                  <a:pos x="81" y="134"/>
                </a:cxn>
                <a:cxn ang="0">
                  <a:pos x="0" y="54"/>
                </a:cxn>
                <a:cxn ang="0">
                  <a:pos x="54" y="0"/>
                </a:cxn>
                <a:cxn ang="0">
                  <a:pos x="134" y="81"/>
                </a:cxn>
                <a:cxn ang="0">
                  <a:pos x="214" y="0"/>
                </a:cxn>
                <a:cxn ang="0">
                  <a:pos x="268" y="54"/>
                </a:cxn>
                <a:cxn ang="0">
                  <a:pos x="188" y="134"/>
                </a:cxn>
                <a:cxn ang="0">
                  <a:pos x="268" y="215"/>
                </a:cxn>
                <a:cxn ang="0">
                  <a:pos x="214" y="268"/>
                </a:cxn>
                <a:cxn ang="0">
                  <a:pos x="134" y="188"/>
                </a:cxn>
                <a:cxn ang="0">
                  <a:pos x="54" y="268"/>
                </a:cxn>
                <a:cxn ang="0">
                  <a:pos x="0" y="215"/>
                </a:cxn>
              </a:cxnLst>
              <a:rect l="0" t="0" r="r" b="b"/>
              <a:pathLst>
                <a:path w="268" h="268">
                  <a:moveTo>
                    <a:pt x="0" y="215"/>
                  </a:moveTo>
                  <a:lnTo>
                    <a:pt x="81" y="134"/>
                  </a:lnTo>
                  <a:lnTo>
                    <a:pt x="0" y="54"/>
                  </a:lnTo>
                  <a:lnTo>
                    <a:pt x="54" y="0"/>
                  </a:lnTo>
                  <a:lnTo>
                    <a:pt x="134" y="81"/>
                  </a:lnTo>
                  <a:lnTo>
                    <a:pt x="214" y="0"/>
                  </a:lnTo>
                  <a:lnTo>
                    <a:pt x="268" y="54"/>
                  </a:lnTo>
                  <a:lnTo>
                    <a:pt x="188" y="134"/>
                  </a:lnTo>
                  <a:lnTo>
                    <a:pt x="268" y="215"/>
                  </a:lnTo>
                  <a:lnTo>
                    <a:pt x="214" y="268"/>
                  </a:lnTo>
                  <a:lnTo>
                    <a:pt x="134" y="188"/>
                  </a:lnTo>
                  <a:lnTo>
                    <a:pt x="54" y="268"/>
                  </a:lnTo>
                  <a:lnTo>
                    <a:pt x="0" y="215"/>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12" name="Freeform 9"/>
            <p:cNvSpPr>
              <a:spLocks noSelect="1"/>
            </p:cNvSpPr>
            <p:nvPr/>
          </p:nvSpPr>
          <p:spPr bwMode="black">
            <a:xfrm>
              <a:off x="182563" y="674688"/>
              <a:ext cx="425450" cy="425450"/>
            </a:xfrm>
            <a:custGeom>
              <a:avLst/>
              <a:gdLst/>
              <a:ahLst/>
              <a:cxnLst>
                <a:cxn ang="0">
                  <a:pos x="0" y="215"/>
                </a:cxn>
                <a:cxn ang="0">
                  <a:pos x="81" y="134"/>
                </a:cxn>
                <a:cxn ang="0">
                  <a:pos x="0" y="54"/>
                </a:cxn>
                <a:cxn ang="0">
                  <a:pos x="54" y="0"/>
                </a:cxn>
                <a:cxn ang="0">
                  <a:pos x="134" y="81"/>
                </a:cxn>
                <a:cxn ang="0">
                  <a:pos x="214" y="0"/>
                </a:cxn>
                <a:cxn ang="0">
                  <a:pos x="268" y="54"/>
                </a:cxn>
                <a:cxn ang="0">
                  <a:pos x="188" y="134"/>
                </a:cxn>
                <a:cxn ang="0">
                  <a:pos x="268" y="215"/>
                </a:cxn>
                <a:cxn ang="0">
                  <a:pos x="214" y="268"/>
                </a:cxn>
                <a:cxn ang="0">
                  <a:pos x="134" y="188"/>
                </a:cxn>
                <a:cxn ang="0">
                  <a:pos x="54" y="268"/>
                </a:cxn>
                <a:cxn ang="0">
                  <a:pos x="0" y="215"/>
                </a:cxn>
              </a:cxnLst>
              <a:rect l="0" t="0" r="r" b="b"/>
              <a:pathLst>
                <a:path w="268" h="268">
                  <a:moveTo>
                    <a:pt x="0" y="215"/>
                  </a:moveTo>
                  <a:lnTo>
                    <a:pt x="81" y="134"/>
                  </a:lnTo>
                  <a:lnTo>
                    <a:pt x="0" y="54"/>
                  </a:lnTo>
                  <a:lnTo>
                    <a:pt x="54" y="0"/>
                  </a:lnTo>
                  <a:lnTo>
                    <a:pt x="134" y="81"/>
                  </a:lnTo>
                  <a:lnTo>
                    <a:pt x="214" y="0"/>
                  </a:lnTo>
                  <a:lnTo>
                    <a:pt x="268" y="54"/>
                  </a:lnTo>
                  <a:lnTo>
                    <a:pt x="188" y="134"/>
                  </a:lnTo>
                  <a:lnTo>
                    <a:pt x="268" y="215"/>
                  </a:lnTo>
                  <a:lnTo>
                    <a:pt x="214" y="268"/>
                  </a:lnTo>
                  <a:lnTo>
                    <a:pt x="134" y="188"/>
                  </a:lnTo>
                  <a:lnTo>
                    <a:pt x="54" y="268"/>
                  </a:lnTo>
                  <a:lnTo>
                    <a:pt x="0" y="215"/>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13" name="Freeform 10"/>
            <p:cNvSpPr>
              <a:spLocks noSelect="1"/>
            </p:cNvSpPr>
            <p:nvPr/>
          </p:nvSpPr>
          <p:spPr bwMode="black">
            <a:xfrm>
              <a:off x="1031875" y="184151"/>
              <a:ext cx="214313" cy="241300"/>
            </a:xfrm>
            <a:custGeom>
              <a:avLst/>
              <a:gdLst/>
              <a:ahLst/>
              <a:cxnLst>
                <a:cxn ang="0">
                  <a:pos x="966" y="976"/>
                </a:cxn>
                <a:cxn ang="0">
                  <a:pos x="542" y="1077"/>
                </a:cxn>
                <a:cxn ang="0">
                  <a:pos x="0" y="543"/>
                </a:cxn>
                <a:cxn ang="0">
                  <a:pos x="542" y="0"/>
                </a:cxn>
                <a:cxn ang="0">
                  <a:pos x="946" y="129"/>
                </a:cxn>
                <a:cxn ang="0">
                  <a:pos x="811" y="265"/>
                </a:cxn>
                <a:cxn ang="0">
                  <a:pos x="543" y="165"/>
                </a:cxn>
                <a:cxn ang="0">
                  <a:pos x="191" y="531"/>
                </a:cxn>
                <a:cxn ang="0">
                  <a:pos x="543" y="912"/>
                </a:cxn>
                <a:cxn ang="0">
                  <a:pos x="784" y="859"/>
                </a:cxn>
                <a:cxn ang="0">
                  <a:pos x="784" y="617"/>
                </a:cxn>
                <a:cxn ang="0">
                  <a:pos x="574" y="617"/>
                </a:cxn>
                <a:cxn ang="0">
                  <a:pos x="574" y="452"/>
                </a:cxn>
                <a:cxn ang="0">
                  <a:pos x="966" y="452"/>
                </a:cxn>
                <a:cxn ang="0">
                  <a:pos x="966" y="976"/>
                </a:cxn>
              </a:cxnLst>
              <a:rect l="0" t="0" r="r" b="b"/>
              <a:pathLst>
                <a:path w="966" h="1077">
                  <a:moveTo>
                    <a:pt x="966" y="976"/>
                  </a:moveTo>
                  <a:cubicBezTo>
                    <a:pt x="842" y="1043"/>
                    <a:pt x="700" y="1077"/>
                    <a:pt x="542" y="1077"/>
                  </a:cubicBezTo>
                  <a:cubicBezTo>
                    <a:pt x="226" y="1077"/>
                    <a:pt x="0" y="863"/>
                    <a:pt x="0" y="543"/>
                  </a:cubicBezTo>
                  <a:cubicBezTo>
                    <a:pt x="0" y="214"/>
                    <a:pt x="226" y="0"/>
                    <a:pt x="542" y="0"/>
                  </a:cubicBezTo>
                  <a:cubicBezTo>
                    <a:pt x="698" y="0"/>
                    <a:pt x="839" y="33"/>
                    <a:pt x="946" y="129"/>
                  </a:cubicBezTo>
                  <a:cubicBezTo>
                    <a:pt x="811" y="265"/>
                    <a:pt x="811" y="265"/>
                    <a:pt x="811" y="265"/>
                  </a:cubicBezTo>
                  <a:cubicBezTo>
                    <a:pt x="746" y="201"/>
                    <a:pt x="646" y="165"/>
                    <a:pt x="543" y="165"/>
                  </a:cubicBezTo>
                  <a:cubicBezTo>
                    <a:pt x="332" y="165"/>
                    <a:pt x="191" y="327"/>
                    <a:pt x="191" y="531"/>
                  </a:cubicBezTo>
                  <a:cubicBezTo>
                    <a:pt x="191" y="750"/>
                    <a:pt x="332" y="912"/>
                    <a:pt x="543" y="912"/>
                  </a:cubicBezTo>
                  <a:cubicBezTo>
                    <a:pt x="636" y="912"/>
                    <a:pt x="720" y="895"/>
                    <a:pt x="784" y="859"/>
                  </a:cubicBezTo>
                  <a:cubicBezTo>
                    <a:pt x="784" y="617"/>
                    <a:pt x="784" y="617"/>
                    <a:pt x="784" y="617"/>
                  </a:cubicBezTo>
                  <a:cubicBezTo>
                    <a:pt x="574" y="617"/>
                    <a:pt x="574" y="617"/>
                    <a:pt x="574" y="617"/>
                  </a:cubicBezTo>
                  <a:cubicBezTo>
                    <a:pt x="574" y="452"/>
                    <a:pt x="574" y="452"/>
                    <a:pt x="574" y="452"/>
                  </a:cubicBezTo>
                  <a:cubicBezTo>
                    <a:pt x="966" y="452"/>
                    <a:pt x="966" y="452"/>
                    <a:pt x="966" y="452"/>
                  </a:cubicBezTo>
                  <a:lnTo>
                    <a:pt x="966" y="97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14" name="Freeform 11"/>
            <p:cNvSpPr>
              <a:spLocks noSelect="1"/>
            </p:cNvSpPr>
            <p:nvPr/>
          </p:nvSpPr>
          <p:spPr bwMode="black">
            <a:xfrm>
              <a:off x="1284288" y="260351"/>
              <a:ext cx="157163" cy="163513"/>
            </a:xfrm>
            <a:custGeom>
              <a:avLst/>
              <a:gdLst/>
              <a:ahLst/>
              <a:cxnLst>
                <a:cxn ang="0">
                  <a:pos x="174" y="426"/>
                </a:cxn>
                <a:cxn ang="0">
                  <a:pos x="361" y="591"/>
                </a:cxn>
                <a:cxn ang="0">
                  <a:pos x="547" y="497"/>
                </a:cxn>
                <a:cxn ang="0">
                  <a:pos x="672" y="591"/>
                </a:cxn>
                <a:cxn ang="0">
                  <a:pos x="378" y="730"/>
                </a:cxn>
                <a:cxn ang="0">
                  <a:pos x="0" y="365"/>
                </a:cxn>
                <a:cxn ang="0">
                  <a:pos x="378" y="0"/>
                </a:cxn>
                <a:cxn ang="0">
                  <a:pos x="704" y="378"/>
                </a:cxn>
                <a:cxn ang="0">
                  <a:pos x="704" y="426"/>
                </a:cxn>
                <a:cxn ang="0">
                  <a:pos x="174" y="426"/>
                </a:cxn>
                <a:cxn ang="0">
                  <a:pos x="530" y="295"/>
                </a:cxn>
                <a:cxn ang="0">
                  <a:pos x="353" y="130"/>
                </a:cxn>
                <a:cxn ang="0">
                  <a:pos x="174" y="295"/>
                </a:cxn>
                <a:cxn ang="0">
                  <a:pos x="530" y="295"/>
                </a:cxn>
              </a:cxnLst>
              <a:rect l="0" t="0" r="r" b="b"/>
              <a:pathLst>
                <a:path w="704" h="730">
                  <a:moveTo>
                    <a:pt x="174" y="426"/>
                  </a:moveTo>
                  <a:cubicBezTo>
                    <a:pt x="185" y="528"/>
                    <a:pt x="263" y="591"/>
                    <a:pt x="361" y="591"/>
                  </a:cubicBezTo>
                  <a:cubicBezTo>
                    <a:pt x="447" y="591"/>
                    <a:pt x="504" y="550"/>
                    <a:pt x="547" y="497"/>
                  </a:cubicBezTo>
                  <a:cubicBezTo>
                    <a:pt x="672" y="591"/>
                    <a:pt x="672" y="591"/>
                    <a:pt x="672" y="591"/>
                  </a:cubicBezTo>
                  <a:cubicBezTo>
                    <a:pt x="591" y="691"/>
                    <a:pt x="488" y="730"/>
                    <a:pt x="378" y="730"/>
                  </a:cubicBezTo>
                  <a:cubicBezTo>
                    <a:pt x="168" y="730"/>
                    <a:pt x="0" y="583"/>
                    <a:pt x="0" y="365"/>
                  </a:cubicBezTo>
                  <a:cubicBezTo>
                    <a:pt x="0" y="146"/>
                    <a:pt x="168" y="0"/>
                    <a:pt x="378" y="0"/>
                  </a:cubicBezTo>
                  <a:cubicBezTo>
                    <a:pt x="572" y="0"/>
                    <a:pt x="704" y="136"/>
                    <a:pt x="704" y="378"/>
                  </a:cubicBezTo>
                  <a:cubicBezTo>
                    <a:pt x="704" y="426"/>
                    <a:pt x="704" y="426"/>
                    <a:pt x="704" y="426"/>
                  </a:cubicBezTo>
                  <a:lnTo>
                    <a:pt x="174" y="426"/>
                  </a:lnTo>
                  <a:close/>
                  <a:moveTo>
                    <a:pt x="530" y="295"/>
                  </a:moveTo>
                  <a:cubicBezTo>
                    <a:pt x="529" y="194"/>
                    <a:pt x="462" y="130"/>
                    <a:pt x="353" y="130"/>
                  </a:cubicBezTo>
                  <a:cubicBezTo>
                    <a:pt x="250" y="130"/>
                    <a:pt x="187" y="195"/>
                    <a:pt x="174" y="295"/>
                  </a:cubicBezTo>
                  <a:lnTo>
                    <a:pt x="530" y="29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15" name="Freeform 12"/>
            <p:cNvSpPr>
              <a:spLocks noSelect="1"/>
            </p:cNvSpPr>
            <p:nvPr/>
          </p:nvSpPr>
          <p:spPr bwMode="black">
            <a:xfrm>
              <a:off x="1476375" y="260351"/>
              <a:ext cx="239713" cy="158750"/>
            </a:xfrm>
            <a:custGeom>
              <a:avLst/>
              <a:gdLst/>
              <a:ahLst/>
              <a:cxnLst>
                <a:cxn ang="0">
                  <a:pos x="0" y="17"/>
                </a:cxn>
                <a:cxn ang="0">
                  <a:pos x="165" y="17"/>
                </a:cxn>
                <a:cxn ang="0">
                  <a:pos x="165" y="126"/>
                </a:cxn>
                <a:cxn ang="0">
                  <a:pos x="168" y="126"/>
                </a:cxn>
                <a:cxn ang="0">
                  <a:pos x="381" y="0"/>
                </a:cxn>
                <a:cxn ang="0">
                  <a:pos x="598" y="129"/>
                </a:cxn>
                <a:cxn ang="0">
                  <a:pos x="827" y="0"/>
                </a:cxn>
                <a:cxn ang="0">
                  <a:pos x="1078" y="298"/>
                </a:cxn>
                <a:cxn ang="0">
                  <a:pos x="1078" y="712"/>
                </a:cxn>
                <a:cxn ang="0">
                  <a:pos x="904" y="712"/>
                </a:cxn>
                <a:cxn ang="0">
                  <a:pos x="904" y="318"/>
                </a:cxn>
                <a:cxn ang="0">
                  <a:pos x="775" y="156"/>
                </a:cxn>
                <a:cxn ang="0">
                  <a:pos x="626" y="336"/>
                </a:cxn>
                <a:cxn ang="0">
                  <a:pos x="626" y="712"/>
                </a:cxn>
                <a:cxn ang="0">
                  <a:pos x="452" y="712"/>
                </a:cxn>
                <a:cxn ang="0">
                  <a:pos x="452" y="298"/>
                </a:cxn>
                <a:cxn ang="0">
                  <a:pos x="333" y="156"/>
                </a:cxn>
                <a:cxn ang="0">
                  <a:pos x="174" y="333"/>
                </a:cxn>
                <a:cxn ang="0">
                  <a:pos x="174" y="712"/>
                </a:cxn>
                <a:cxn ang="0">
                  <a:pos x="0" y="712"/>
                </a:cxn>
                <a:cxn ang="0">
                  <a:pos x="0" y="17"/>
                </a:cxn>
              </a:cxnLst>
              <a:rect l="0" t="0" r="r" b="b"/>
              <a:pathLst>
                <a:path w="1078" h="712">
                  <a:moveTo>
                    <a:pt x="0" y="17"/>
                  </a:moveTo>
                  <a:cubicBezTo>
                    <a:pt x="165" y="17"/>
                    <a:pt x="165" y="17"/>
                    <a:pt x="165" y="17"/>
                  </a:cubicBezTo>
                  <a:cubicBezTo>
                    <a:pt x="165" y="126"/>
                    <a:pt x="165" y="126"/>
                    <a:pt x="165" y="126"/>
                  </a:cubicBezTo>
                  <a:cubicBezTo>
                    <a:pt x="168" y="126"/>
                    <a:pt x="168" y="126"/>
                    <a:pt x="168" y="126"/>
                  </a:cubicBezTo>
                  <a:cubicBezTo>
                    <a:pt x="198" y="61"/>
                    <a:pt x="265" y="0"/>
                    <a:pt x="381" y="0"/>
                  </a:cubicBezTo>
                  <a:cubicBezTo>
                    <a:pt x="488" y="0"/>
                    <a:pt x="562" y="42"/>
                    <a:pt x="598" y="129"/>
                  </a:cubicBezTo>
                  <a:cubicBezTo>
                    <a:pt x="649" y="40"/>
                    <a:pt x="723" y="0"/>
                    <a:pt x="827" y="0"/>
                  </a:cubicBezTo>
                  <a:cubicBezTo>
                    <a:pt x="1013" y="0"/>
                    <a:pt x="1078" y="132"/>
                    <a:pt x="1078" y="298"/>
                  </a:cubicBezTo>
                  <a:cubicBezTo>
                    <a:pt x="1078" y="712"/>
                    <a:pt x="1078" y="712"/>
                    <a:pt x="1078" y="712"/>
                  </a:cubicBezTo>
                  <a:cubicBezTo>
                    <a:pt x="904" y="712"/>
                    <a:pt x="904" y="712"/>
                    <a:pt x="904" y="712"/>
                  </a:cubicBezTo>
                  <a:cubicBezTo>
                    <a:pt x="904" y="318"/>
                    <a:pt x="904" y="318"/>
                    <a:pt x="904" y="318"/>
                  </a:cubicBezTo>
                  <a:cubicBezTo>
                    <a:pt x="904" y="231"/>
                    <a:pt x="878" y="156"/>
                    <a:pt x="775" y="156"/>
                  </a:cubicBezTo>
                  <a:cubicBezTo>
                    <a:pt x="666" y="156"/>
                    <a:pt x="626" y="246"/>
                    <a:pt x="626" y="336"/>
                  </a:cubicBezTo>
                  <a:cubicBezTo>
                    <a:pt x="626" y="712"/>
                    <a:pt x="626" y="712"/>
                    <a:pt x="626" y="712"/>
                  </a:cubicBezTo>
                  <a:cubicBezTo>
                    <a:pt x="452" y="712"/>
                    <a:pt x="452" y="712"/>
                    <a:pt x="452" y="712"/>
                  </a:cubicBezTo>
                  <a:cubicBezTo>
                    <a:pt x="452" y="298"/>
                    <a:pt x="452" y="298"/>
                    <a:pt x="452" y="298"/>
                  </a:cubicBezTo>
                  <a:cubicBezTo>
                    <a:pt x="452" y="213"/>
                    <a:pt x="417" y="156"/>
                    <a:pt x="333" y="156"/>
                  </a:cubicBezTo>
                  <a:cubicBezTo>
                    <a:pt x="219" y="156"/>
                    <a:pt x="174" y="240"/>
                    <a:pt x="174" y="333"/>
                  </a:cubicBezTo>
                  <a:cubicBezTo>
                    <a:pt x="174" y="712"/>
                    <a:pt x="174" y="712"/>
                    <a:pt x="174" y="712"/>
                  </a:cubicBezTo>
                  <a:cubicBezTo>
                    <a:pt x="0" y="712"/>
                    <a:pt x="0" y="712"/>
                    <a:pt x="0" y="712"/>
                  </a:cubicBezTo>
                  <a:lnTo>
                    <a:pt x="0" y="17"/>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16" name="Freeform 13"/>
            <p:cNvSpPr>
              <a:spLocks noSelect="1"/>
            </p:cNvSpPr>
            <p:nvPr/>
          </p:nvSpPr>
          <p:spPr bwMode="black">
            <a:xfrm>
              <a:off x="1751013" y="260351"/>
              <a:ext cx="157163" cy="163513"/>
            </a:xfrm>
            <a:custGeom>
              <a:avLst/>
              <a:gdLst/>
              <a:ahLst/>
              <a:cxnLst>
                <a:cxn ang="0">
                  <a:pos x="174" y="426"/>
                </a:cxn>
                <a:cxn ang="0">
                  <a:pos x="361" y="591"/>
                </a:cxn>
                <a:cxn ang="0">
                  <a:pos x="548" y="497"/>
                </a:cxn>
                <a:cxn ang="0">
                  <a:pos x="672" y="591"/>
                </a:cxn>
                <a:cxn ang="0">
                  <a:pos x="378" y="730"/>
                </a:cxn>
                <a:cxn ang="0">
                  <a:pos x="0" y="365"/>
                </a:cxn>
                <a:cxn ang="0">
                  <a:pos x="378" y="0"/>
                </a:cxn>
                <a:cxn ang="0">
                  <a:pos x="704" y="378"/>
                </a:cxn>
                <a:cxn ang="0">
                  <a:pos x="704" y="426"/>
                </a:cxn>
                <a:cxn ang="0">
                  <a:pos x="174" y="426"/>
                </a:cxn>
                <a:cxn ang="0">
                  <a:pos x="530" y="295"/>
                </a:cxn>
                <a:cxn ang="0">
                  <a:pos x="354" y="130"/>
                </a:cxn>
                <a:cxn ang="0">
                  <a:pos x="174" y="295"/>
                </a:cxn>
                <a:cxn ang="0">
                  <a:pos x="530" y="295"/>
                </a:cxn>
              </a:cxnLst>
              <a:rect l="0" t="0" r="r" b="b"/>
              <a:pathLst>
                <a:path w="704" h="730">
                  <a:moveTo>
                    <a:pt x="174" y="426"/>
                  </a:moveTo>
                  <a:cubicBezTo>
                    <a:pt x="185" y="528"/>
                    <a:pt x="264" y="591"/>
                    <a:pt x="361" y="591"/>
                  </a:cubicBezTo>
                  <a:cubicBezTo>
                    <a:pt x="448" y="591"/>
                    <a:pt x="504" y="550"/>
                    <a:pt x="548" y="497"/>
                  </a:cubicBezTo>
                  <a:cubicBezTo>
                    <a:pt x="672" y="591"/>
                    <a:pt x="672" y="591"/>
                    <a:pt x="672" y="591"/>
                  </a:cubicBezTo>
                  <a:cubicBezTo>
                    <a:pt x="591" y="691"/>
                    <a:pt x="488" y="730"/>
                    <a:pt x="378" y="730"/>
                  </a:cubicBezTo>
                  <a:cubicBezTo>
                    <a:pt x="168" y="730"/>
                    <a:pt x="0" y="583"/>
                    <a:pt x="0" y="365"/>
                  </a:cubicBezTo>
                  <a:cubicBezTo>
                    <a:pt x="0" y="146"/>
                    <a:pt x="168" y="0"/>
                    <a:pt x="378" y="0"/>
                  </a:cubicBezTo>
                  <a:cubicBezTo>
                    <a:pt x="572" y="0"/>
                    <a:pt x="704" y="136"/>
                    <a:pt x="704" y="378"/>
                  </a:cubicBezTo>
                  <a:cubicBezTo>
                    <a:pt x="704" y="426"/>
                    <a:pt x="704" y="426"/>
                    <a:pt x="704" y="426"/>
                  </a:cubicBezTo>
                  <a:lnTo>
                    <a:pt x="174" y="426"/>
                  </a:lnTo>
                  <a:close/>
                  <a:moveTo>
                    <a:pt x="530" y="295"/>
                  </a:moveTo>
                  <a:cubicBezTo>
                    <a:pt x="529" y="194"/>
                    <a:pt x="462" y="130"/>
                    <a:pt x="354" y="130"/>
                  </a:cubicBezTo>
                  <a:cubicBezTo>
                    <a:pt x="251" y="130"/>
                    <a:pt x="187" y="195"/>
                    <a:pt x="174" y="295"/>
                  </a:cubicBezTo>
                  <a:lnTo>
                    <a:pt x="530" y="29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17" name="Freeform 14"/>
            <p:cNvSpPr>
              <a:spLocks noSelect="1"/>
            </p:cNvSpPr>
            <p:nvPr/>
          </p:nvSpPr>
          <p:spPr bwMode="black">
            <a:xfrm>
              <a:off x="1936750" y="260351"/>
              <a:ext cx="157163" cy="163513"/>
            </a:xfrm>
            <a:custGeom>
              <a:avLst/>
              <a:gdLst/>
              <a:ahLst/>
              <a:cxnLst>
                <a:cxn ang="0">
                  <a:pos x="174" y="426"/>
                </a:cxn>
                <a:cxn ang="0">
                  <a:pos x="360" y="591"/>
                </a:cxn>
                <a:cxn ang="0">
                  <a:pos x="547" y="497"/>
                </a:cxn>
                <a:cxn ang="0">
                  <a:pos x="672" y="591"/>
                </a:cxn>
                <a:cxn ang="0">
                  <a:pos x="378" y="730"/>
                </a:cxn>
                <a:cxn ang="0">
                  <a:pos x="0" y="365"/>
                </a:cxn>
                <a:cxn ang="0">
                  <a:pos x="378" y="0"/>
                </a:cxn>
                <a:cxn ang="0">
                  <a:pos x="704" y="378"/>
                </a:cxn>
                <a:cxn ang="0">
                  <a:pos x="704" y="426"/>
                </a:cxn>
                <a:cxn ang="0">
                  <a:pos x="174" y="426"/>
                </a:cxn>
                <a:cxn ang="0">
                  <a:pos x="530" y="295"/>
                </a:cxn>
                <a:cxn ang="0">
                  <a:pos x="353" y="130"/>
                </a:cxn>
                <a:cxn ang="0">
                  <a:pos x="174" y="295"/>
                </a:cxn>
                <a:cxn ang="0">
                  <a:pos x="530" y="295"/>
                </a:cxn>
              </a:cxnLst>
              <a:rect l="0" t="0" r="r" b="b"/>
              <a:pathLst>
                <a:path w="704" h="730">
                  <a:moveTo>
                    <a:pt x="174" y="426"/>
                  </a:moveTo>
                  <a:cubicBezTo>
                    <a:pt x="185" y="528"/>
                    <a:pt x="263" y="591"/>
                    <a:pt x="360" y="591"/>
                  </a:cubicBezTo>
                  <a:cubicBezTo>
                    <a:pt x="447" y="591"/>
                    <a:pt x="504" y="550"/>
                    <a:pt x="547" y="497"/>
                  </a:cubicBezTo>
                  <a:cubicBezTo>
                    <a:pt x="672" y="591"/>
                    <a:pt x="672" y="591"/>
                    <a:pt x="672" y="591"/>
                  </a:cubicBezTo>
                  <a:cubicBezTo>
                    <a:pt x="591" y="691"/>
                    <a:pt x="488" y="730"/>
                    <a:pt x="378" y="730"/>
                  </a:cubicBezTo>
                  <a:cubicBezTo>
                    <a:pt x="168" y="730"/>
                    <a:pt x="0" y="583"/>
                    <a:pt x="0" y="365"/>
                  </a:cubicBezTo>
                  <a:cubicBezTo>
                    <a:pt x="0" y="146"/>
                    <a:pt x="168" y="0"/>
                    <a:pt x="378" y="0"/>
                  </a:cubicBezTo>
                  <a:cubicBezTo>
                    <a:pt x="572" y="0"/>
                    <a:pt x="704" y="136"/>
                    <a:pt x="704" y="378"/>
                  </a:cubicBezTo>
                  <a:cubicBezTo>
                    <a:pt x="704" y="426"/>
                    <a:pt x="704" y="426"/>
                    <a:pt x="704" y="426"/>
                  </a:cubicBezTo>
                  <a:lnTo>
                    <a:pt x="174" y="426"/>
                  </a:lnTo>
                  <a:close/>
                  <a:moveTo>
                    <a:pt x="530" y="295"/>
                  </a:moveTo>
                  <a:cubicBezTo>
                    <a:pt x="528" y="194"/>
                    <a:pt x="462" y="130"/>
                    <a:pt x="353" y="130"/>
                  </a:cubicBezTo>
                  <a:cubicBezTo>
                    <a:pt x="250" y="130"/>
                    <a:pt x="187" y="195"/>
                    <a:pt x="174" y="295"/>
                  </a:cubicBezTo>
                  <a:lnTo>
                    <a:pt x="530" y="29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18" name="Freeform 15"/>
            <p:cNvSpPr>
              <a:spLocks noSelect="1"/>
            </p:cNvSpPr>
            <p:nvPr/>
          </p:nvSpPr>
          <p:spPr bwMode="black">
            <a:xfrm>
              <a:off x="2128838" y="260351"/>
              <a:ext cx="142875" cy="158750"/>
            </a:xfrm>
            <a:custGeom>
              <a:avLst/>
              <a:gdLst/>
              <a:ahLst/>
              <a:cxnLst>
                <a:cxn ang="0">
                  <a:pos x="0" y="17"/>
                </a:cxn>
                <a:cxn ang="0">
                  <a:pos x="165" y="17"/>
                </a:cxn>
                <a:cxn ang="0">
                  <a:pos x="165" y="129"/>
                </a:cxn>
                <a:cxn ang="0">
                  <a:pos x="168" y="129"/>
                </a:cxn>
                <a:cxn ang="0">
                  <a:pos x="381" y="0"/>
                </a:cxn>
                <a:cxn ang="0">
                  <a:pos x="635" y="273"/>
                </a:cxn>
                <a:cxn ang="0">
                  <a:pos x="635" y="712"/>
                </a:cxn>
                <a:cxn ang="0">
                  <a:pos x="461" y="712"/>
                </a:cxn>
                <a:cxn ang="0">
                  <a:pos x="461" y="360"/>
                </a:cxn>
                <a:cxn ang="0">
                  <a:pos x="333" y="156"/>
                </a:cxn>
                <a:cxn ang="0">
                  <a:pos x="174" y="333"/>
                </a:cxn>
                <a:cxn ang="0">
                  <a:pos x="174" y="712"/>
                </a:cxn>
                <a:cxn ang="0">
                  <a:pos x="0" y="712"/>
                </a:cxn>
                <a:cxn ang="0">
                  <a:pos x="0" y="17"/>
                </a:cxn>
              </a:cxnLst>
              <a:rect l="0" t="0" r="r" b="b"/>
              <a:pathLst>
                <a:path w="635" h="712">
                  <a:moveTo>
                    <a:pt x="0" y="17"/>
                  </a:moveTo>
                  <a:cubicBezTo>
                    <a:pt x="165" y="17"/>
                    <a:pt x="165" y="17"/>
                    <a:pt x="165" y="17"/>
                  </a:cubicBezTo>
                  <a:cubicBezTo>
                    <a:pt x="165" y="129"/>
                    <a:pt x="165" y="129"/>
                    <a:pt x="165" y="129"/>
                  </a:cubicBezTo>
                  <a:cubicBezTo>
                    <a:pt x="168" y="129"/>
                    <a:pt x="168" y="129"/>
                    <a:pt x="168" y="129"/>
                  </a:cubicBezTo>
                  <a:cubicBezTo>
                    <a:pt x="200" y="59"/>
                    <a:pt x="265" y="0"/>
                    <a:pt x="381" y="0"/>
                  </a:cubicBezTo>
                  <a:cubicBezTo>
                    <a:pt x="568" y="0"/>
                    <a:pt x="635" y="132"/>
                    <a:pt x="635" y="273"/>
                  </a:cubicBezTo>
                  <a:cubicBezTo>
                    <a:pt x="635" y="712"/>
                    <a:pt x="635" y="712"/>
                    <a:pt x="635" y="712"/>
                  </a:cubicBezTo>
                  <a:cubicBezTo>
                    <a:pt x="461" y="712"/>
                    <a:pt x="461" y="712"/>
                    <a:pt x="461" y="712"/>
                  </a:cubicBezTo>
                  <a:cubicBezTo>
                    <a:pt x="461" y="360"/>
                    <a:pt x="461" y="360"/>
                    <a:pt x="461" y="360"/>
                  </a:cubicBezTo>
                  <a:cubicBezTo>
                    <a:pt x="461" y="284"/>
                    <a:pt x="455" y="156"/>
                    <a:pt x="333" y="156"/>
                  </a:cubicBezTo>
                  <a:cubicBezTo>
                    <a:pt x="219" y="156"/>
                    <a:pt x="174" y="240"/>
                    <a:pt x="174" y="333"/>
                  </a:cubicBezTo>
                  <a:cubicBezTo>
                    <a:pt x="174" y="712"/>
                    <a:pt x="174" y="712"/>
                    <a:pt x="174" y="712"/>
                  </a:cubicBezTo>
                  <a:cubicBezTo>
                    <a:pt x="0" y="712"/>
                    <a:pt x="0" y="712"/>
                    <a:pt x="0" y="712"/>
                  </a:cubicBezTo>
                  <a:lnTo>
                    <a:pt x="0" y="17"/>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19" name="Freeform 16"/>
            <p:cNvSpPr>
              <a:spLocks noSelect="1"/>
            </p:cNvSpPr>
            <p:nvPr/>
          </p:nvSpPr>
          <p:spPr bwMode="black">
            <a:xfrm>
              <a:off x="2297113" y="219076"/>
              <a:ext cx="112713" cy="204788"/>
            </a:xfrm>
            <a:custGeom>
              <a:avLst/>
              <a:gdLst/>
              <a:ahLst/>
              <a:cxnLst>
                <a:cxn ang="0">
                  <a:pos x="0" y="349"/>
                </a:cxn>
                <a:cxn ang="0">
                  <a:pos x="0" y="201"/>
                </a:cxn>
                <a:cxn ang="0">
                  <a:pos x="143" y="201"/>
                </a:cxn>
                <a:cxn ang="0">
                  <a:pos x="143" y="0"/>
                </a:cxn>
                <a:cxn ang="0">
                  <a:pos x="317" y="0"/>
                </a:cxn>
                <a:cxn ang="0">
                  <a:pos x="317" y="201"/>
                </a:cxn>
                <a:cxn ang="0">
                  <a:pos x="508" y="201"/>
                </a:cxn>
                <a:cxn ang="0">
                  <a:pos x="508" y="349"/>
                </a:cxn>
                <a:cxn ang="0">
                  <a:pos x="317" y="349"/>
                </a:cxn>
                <a:cxn ang="0">
                  <a:pos x="317" y="653"/>
                </a:cxn>
                <a:cxn ang="0">
                  <a:pos x="414" y="766"/>
                </a:cxn>
                <a:cxn ang="0">
                  <a:pos x="508" y="744"/>
                </a:cxn>
                <a:cxn ang="0">
                  <a:pos x="508" y="891"/>
                </a:cxn>
                <a:cxn ang="0">
                  <a:pos x="371" y="914"/>
                </a:cxn>
                <a:cxn ang="0">
                  <a:pos x="143" y="668"/>
                </a:cxn>
                <a:cxn ang="0">
                  <a:pos x="143" y="349"/>
                </a:cxn>
                <a:cxn ang="0">
                  <a:pos x="0" y="349"/>
                </a:cxn>
              </a:cxnLst>
              <a:rect l="0" t="0" r="r" b="b"/>
              <a:pathLst>
                <a:path w="508" h="914">
                  <a:moveTo>
                    <a:pt x="0" y="349"/>
                  </a:moveTo>
                  <a:cubicBezTo>
                    <a:pt x="0" y="201"/>
                    <a:pt x="0" y="201"/>
                    <a:pt x="0" y="201"/>
                  </a:cubicBezTo>
                  <a:cubicBezTo>
                    <a:pt x="143" y="201"/>
                    <a:pt x="143" y="201"/>
                    <a:pt x="143" y="201"/>
                  </a:cubicBezTo>
                  <a:cubicBezTo>
                    <a:pt x="143" y="0"/>
                    <a:pt x="143" y="0"/>
                    <a:pt x="143" y="0"/>
                  </a:cubicBezTo>
                  <a:cubicBezTo>
                    <a:pt x="317" y="0"/>
                    <a:pt x="317" y="0"/>
                    <a:pt x="317" y="0"/>
                  </a:cubicBezTo>
                  <a:cubicBezTo>
                    <a:pt x="317" y="201"/>
                    <a:pt x="317" y="201"/>
                    <a:pt x="317" y="201"/>
                  </a:cubicBezTo>
                  <a:cubicBezTo>
                    <a:pt x="508" y="201"/>
                    <a:pt x="508" y="201"/>
                    <a:pt x="508" y="201"/>
                  </a:cubicBezTo>
                  <a:cubicBezTo>
                    <a:pt x="508" y="349"/>
                    <a:pt x="508" y="349"/>
                    <a:pt x="508" y="349"/>
                  </a:cubicBezTo>
                  <a:cubicBezTo>
                    <a:pt x="317" y="349"/>
                    <a:pt x="317" y="349"/>
                    <a:pt x="317" y="349"/>
                  </a:cubicBezTo>
                  <a:cubicBezTo>
                    <a:pt x="317" y="653"/>
                    <a:pt x="317" y="653"/>
                    <a:pt x="317" y="653"/>
                  </a:cubicBezTo>
                  <a:cubicBezTo>
                    <a:pt x="317" y="723"/>
                    <a:pt x="337" y="766"/>
                    <a:pt x="414" y="766"/>
                  </a:cubicBezTo>
                  <a:cubicBezTo>
                    <a:pt x="444" y="766"/>
                    <a:pt x="486" y="760"/>
                    <a:pt x="508" y="744"/>
                  </a:cubicBezTo>
                  <a:cubicBezTo>
                    <a:pt x="508" y="891"/>
                    <a:pt x="508" y="891"/>
                    <a:pt x="508" y="891"/>
                  </a:cubicBezTo>
                  <a:cubicBezTo>
                    <a:pt x="472" y="908"/>
                    <a:pt x="411" y="914"/>
                    <a:pt x="371" y="914"/>
                  </a:cubicBezTo>
                  <a:cubicBezTo>
                    <a:pt x="186" y="914"/>
                    <a:pt x="143" y="831"/>
                    <a:pt x="143" y="668"/>
                  </a:cubicBezTo>
                  <a:cubicBezTo>
                    <a:pt x="143" y="349"/>
                    <a:pt x="143" y="349"/>
                    <a:pt x="143" y="349"/>
                  </a:cubicBezTo>
                  <a:lnTo>
                    <a:pt x="0" y="349"/>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20" name="Freeform 17"/>
            <p:cNvSpPr>
              <a:spLocks noSelect="1"/>
            </p:cNvSpPr>
            <p:nvPr/>
          </p:nvSpPr>
          <p:spPr bwMode="black">
            <a:xfrm>
              <a:off x="2433638" y="260351"/>
              <a:ext cx="157163" cy="163513"/>
            </a:xfrm>
            <a:custGeom>
              <a:avLst/>
              <a:gdLst/>
              <a:ahLst/>
              <a:cxnLst>
                <a:cxn ang="0">
                  <a:pos x="173" y="426"/>
                </a:cxn>
                <a:cxn ang="0">
                  <a:pos x="360" y="591"/>
                </a:cxn>
                <a:cxn ang="0">
                  <a:pos x="547" y="497"/>
                </a:cxn>
                <a:cxn ang="0">
                  <a:pos x="672" y="591"/>
                </a:cxn>
                <a:cxn ang="0">
                  <a:pos x="378" y="730"/>
                </a:cxn>
                <a:cxn ang="0">
                  <a:pos x="0" y="365"/>
                </a:cxn>
                <a:cxn ang="0">
                  <a:pos x="378" y="0"/>
                </a:cxn>
                <a:cxn ang="0">
                  <a:pos x="704" y="378"/>
                </a:cxn>
                <a:cxn ang="0">
                  <a:pos x="704" y="426"/>
                </a:cxn>
                <a:cxn ang="0">
                  <a:pos x="173" y="426"/>
                </a:cxn>
                <a:cxn ang="0">
                  <a:pos x="530" y="295"/>
                </a:cxn>
                <a:cxn ang="0">
                  <a:pos x="353" y="130"/>
                </a:cxn>
                <a:cxn ang="0">
                  <a:pos x="173" y="295"/>
                </a:cxn>
                <a:cxn ang="0">
                  <a:pos x="530" y="295"/>
                </a:cxn>
              </a:cxnLst>
              <a:rect l="0" t="0" r="r" b="b"/>
              <a:pathLst>
                <a:path w="704" h="730">
                  <a:moveTo>
                    <a:pt x="173" y="426"/>
                  </a:moveTo>
                  <a:cubicBezTo>
                    <a:pt x="185" y="528"/>
                    <a:pt x="263" y="591"/>
                    <a:pt x="360" y="591"/>
                  </a:cubicBezTo>
                  <a:cubicBezTo>
                    <a:pt x="447" y="591"/>
                    <a:pt x="504" y="550"/>
                    <a:pt x="547" y="497"/>
                  </a:cubicBezTo>
                  <a:cubicBezTo>
                    <a:pt x="672" y="591"/>
                    <a:pt x="672" y="591"/>
                    <a:pt x="672" y="591"/>
                  </a:cubicBezTo>
                  <a:cubicBezTo>
                    <a:pt x="591" y="691"/>
                    <a:pt x="488" y="730"/>
                    <a:pt x="378" y="730"/>
                  </a:cubicBezTo>
                  <a:cubicBezTo>
                    <a:pt x="168" y="730"/>
                    <a:pt x="0" y="583"/>
                    <a:pt x="0" y="365"/>
                  </a:cubicBezTo>
                  <a:cubicBezTo>
                    <a:pt x="0" y="146"/>
                    <a:pt x="168" y="0"/>
                    <a:pt x="378" y="0"/>
                  </a:cubicBezTo>
                  <a:cubicBezTo>
                    <a:pt x="572" y="0"/>
                    <a:pt x="704" y="136"/>
                    <a:pt x="704" y="378"/>
                  </a:cubicBezTo>
                  <a:cubicBezTo>
                    <a:pt x="704" y="426"/>
                    <a:pt x="704" y="426"/>
                    <a:pt x="704" y="426"/>
                  </a:cubicBezTo>
                  <a:lnTo>
                    <a:pt x="173" y="426"/>
                  </a:lnTo>
                  <a:close/>
                  <a:moveTo>
                    <a:pt x="530" y="295"/>
                  </a:moveTo>
                  <a:cubicBezTo>
                    <a:pt x="528" y="194"/>
                    <a:pt x="462" y="130"/>
                    <a:pt x="353" y="130"/>
                  </a:cubicBezTo>
                  <a:cubicBezTo>
                    <a:pt x="250" y="130"/>
                    <a:pt x="186" y="195"/>
                    <a:pt x="173" y="295"/>
                  </a:cubicBezTo>
                  <a:lnTo>
                    <a:pt x="530" y="29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21" name="Freeform 18"/>
            <p:cNvSpPr>
              <a:spLocks noSelect="1"/>
            </p:cNvSpPr>
            <p:nvPr/>
          </p:nvSpPr>
          <p:spPr bwMode="black">
            <a:xfrm>
              <a:off x="1017588" y="530226"/>
              <a:ext cx="233363" cy="230188"/>
            </a:xfrm>
            <a:custGeom>
              <a:avLst/>
              <a:gdLst/>
              <a:ahLst/>
              <a:cxnLst>
                <a:cxn ang="0">
                  <a:pos x="63" y="0"/>
                </a:cxn>
                <a:cxn ang="0">
                  <a:pos x="85" y="0"/>
                </a:cxn>
                <a:cxn ang="0">
                  <a:pos x="147" y="145"/>
                </a:cxn>
                <a:cxn ang="0">
                  <a:pos x="118" y="145"/>
                </a:cxn>
                <a:cxn ang="0">
                  <a:pos x="105" y="112"/>
                </a:cxn>
                <a:cxn ang="0">
                  <a:pos x="42" y="112"/>
                </a:cxn>
                <a:cxn ang="0">
                  <a:pos x="29" y="145"/>
                </a:cxn>
                <a:cxn ang="0">
                  <a:pos x="0" y="145"/>
                </a:cxn>
                <a:cxn ang="0">
                  <a:pos x="63" y="0"/>
                </a:cxn>
                <a:cxn ang="0">
                  <a:pos x="96" y="90"/>
                </a:cxn>
                <a:cxn ang="0">
                  <a:pos x="74" y="31"/>
                </a:cxn>
                <a:cxn ang="0">
                  <a:pos x="51" y="90"/>
                </a:cxn>
                <a:cxn ang="0">
                  <a:pos x="96" y="90"/>
                </a:cxn>
              </a:cxnLst>
              <a:rect l="0" t="0" r="r" b="b"/>
              <a:pathLst>
                <a:path w="147" h="145">
                  <a:moveTo>
                    <a:pt x="63" y="0"/>
                  </a:moveTo>
                  <a:lnTo>
                    <a:pt x="85" y="0"/>
                  </a:lnTo>
                  <a:lnTo>
                    <a:pt x="147" y="145"/>
                  </a:lnTo>
                  <a:lnTo>
                    <a:pt x="118" y="145"/>
                  </a:lnTo>
                  <a:lnTo>
                    <a:pt x="105" y="112"/>
                  </a:lnTo>
                  <a:lnTo>
                    <a:pt x="42" y="112"/>
                  </a:lnTo>
                  <a:lnTo>
                    <a:pt x="29" y="145"/>
                  </a:lnTo>
                  <a:lnTo>
                    <a:pt x="0" y="145"/>
                  </a:lnTo>
                  <a:lnTo>
                    <a:pt x="63" y="0"/>
                  </a:lnTo>
                  <a:close/>
                  <a:moveTo>
                    <a:pt x="96" y="90"/>
                  </a:moveTo>
                  <a:lnTo>
                    <a:pt x="74" y="31"/>
                  </a:lnTo>
                  <a:lnTo>
                    <a:pt x="51" y="90"/>
                  </a:lnTo>
                  <a:lnTo>
                    <a:pt x="96" y="9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22" name="Freeform 19"/>
            <p:cNvSpPr>
              <a:spLocks noSelect="1"/>
            </p:cNvSpPr>
            <p:nvPr/>
          </p:nvSpPr>
          <p:spPr bwMode="black">
            <a:xfrm>
              <a:off x="1271588" y="600076"/>
              <a:ext cx="241300" cy="160338"/>
            </a:xfrm>
            <a:custGeom>
              <a:avLst/>
              <a:gdLst/>
              <a:ahLst/>
              <a:cxnLst>
                <a:cxn ang="0">
                  <a:pos x="0" y="17"/>
                </a:cxn>
                <a:cxn ang="0">
                  <a:pos x="165" y="17"/>
                </a:cxn>
                <a:cxn ang="0">
                  <a:pos x="165" y="126"/>
                </a:cxn>
                <a:cxn ang="0">
                  <a:pos x="168" y="126"/>
                </a:cxn>
                <a:cxn ang="0">
                  <a:pos x="381" y="0"/>
                </a:cxn>
                <a:cxn ang="0">
                  <a:pos x="599" y="129"/>
                </a:cxn>
                <a:cxn ang="0">
                  <a:pos x="827" y="0"/>
                </a:cxn>
                <a:cxn ang="0">
                  <a:pos x="1078" y="298"/>
                </a:cxn>
                <a:cxn ang="0">
                  <a:pos x="1078" y="713"/>
                </a:cxn>
                <a:cxn ang="0">
                  <a:pos x="904" y="713"/>
                </a:cxn>
                <a:cxn ang="0">
                  <a:pos x="904" y="319"/>
                </a:cxn>
                <a:cxn ang="0">
                  <a:pos x="775" y="156"/>
                </a:cxn>
                <a:cxn ang="0">
                  <a:pos x="626" y="336"/>
                </a:cxn>
                <a:cxn ang="0">
                  <a:pos x="626" y="713"/>
                </a:cxn>
                <a:cxn ang="0">
                  <a:pos x="452" y="713"/>
                </a:cxn>
                <a:cxn ang="0">
                  <a:pos x="452" y="298"/>
                </a:cxn>
                <a:cxn ang="0">
                  <a:pos x="333" y="156"/>
                </a:cxn>
                <a:cxn ang="0">
                  <a:pos x="174" y="333"/>
                </a:cxn>
                <a:cxn ang="0">
                  <a:pos x="174" y="713"/>
                </a:cxn>
                <a:cxn ang="0">
                  <a:pos x="0" y="713"/>
                </a:cxn>
                <a:cxn ang="0">
                  <a:pos x="0" y="17"/>
                </a:cxn>
              </a:cxnLst>
              <a:rect l="0" t="0" r="r" b="b"/>
              <a:pathLst>
                <a:path w="1078" h="713">
                  <a:moveTo>
                    <a:pt x="0" y="17"/>
                  </a:moveTo>
                  <a:cubicBezTo>
                    <a:pt x="165" y="17"/>
                    <a:pt x="165" y="17"/>
                    <a:pt x="165" y="17"/>
                  </a:cubicBezTo>
                  <a:cubicBezTo>
                    <a:pt x="165" y="126"/>
                    <a:pt x="165" y="126"/>
                    <a:pt x="165" y="126"/>
                  </a:cubicBezTo>
                  <a:cubicBezTo>
                    <a:pt x="168" y="126"/>
                    <a:pt x="168" y="126"/>
                    <a:pt x="168" y="126"/>
                  </a:cubicBezTo>
                  <a:cubicBezTo>
                    <a:pt x="199" y="61"/>
                    <a:pt x="265" y="0"/>
                    <a:pt x="381" y="0"/>
                  </a:cubicBezTo>
                  <a:cubicBezTo>
                    <a:pt x="488" y="0"/>
                    <a:pt x="562" y="42"/>
                    <a:pt x="599" y="129"/>
                  </a:cubicBezTo>
                  <a:cubicBezTo>
                    <a:pt x="649" y="40"/>
                    <a:pt x="723" y="0"/>
                    <a:pt x="827" y="0"/>
                  </a:cubicBezTo>
                  <a:cubicBezTo>
                    <a:pt x="1013" y="0"/>
                    <a:pt x="1078" y="132"/>
                    <a:pt x="1078" y="298"/>
                  </a:cubicBezTo>
                  <a:cubicBezTo>
                    <a:pt x="1078" y="713"/>
                    <a:pt x="1078" y="713"/>
                    <a:pt x="1078" y="713"/>
                  </a:cubicBezTo>
                  <a:cubicBezTo>
                    <a:pt x="904" y="713"/>
                    <a:pt x="904" y="713"/>
                    <a:pt x="904" y="713"/>
                  </a:cubicBezTo>
                  <a:cubicBezTo>
                    <a:pt x="904" y="319"/>
                    <a:pt x="904" y="319"/>
                    <a:pt x="904" y="319"/>
                  </a:cubicBezTo>
                  <a:cubicBezTo>
                    <a:pt x="904" y="232"/>
                    <a:pt x="878" y="156"/>
                    <a:pt x="775" y="156"/>
                  </a:cubicBezTo>
                  <a:cubicBezTo>
                    <a:pt x="667" y="156"/>
                    <a:pt x="626" y="246"/>
                    <a:pt x="626" y="336"/>
                  </a:cubicBezTo>
                  <a:cubicBezTo>
                    <a:pt x="626" y="713"/>
                    <a:pt x="626" y="713"/>
                    <a:pt x="626" y="713"/>
                  </a:cubicBezTo>
                  <a:cubicBezTo>
                    <a:pt x="452" y="713"/>
                    <a:pt x="452" y="713"/>
                    <a:pt x="452" y="713"/>
                  </a:cubicBezTo>
                  <a:cubicBezTo>
                    <a:pt x="452" y="298"/>
                    <a:pt x="452" y="298"/>
                    <a:pt x="452" y="298"/>
                  </a:cubicBezTo>
                  <a:cubicBezTo>
                    <a:pt x="452" y="213"/>
                    <a:pt x="417" y="156"/>
                    <a:pt x="333" y="156"/>
                  </a:cubicBezTo>
                  <a:cubicBezTo>
                    <a:pt x="219" y="156"/>
                    <a:pt x="174" y="240"/>
                    <a:pt x="174" y="333"/>
                  </a:cubicBezTo>
                  <a:cubicBezTo>
                    <a:pt x="174" y="713"/>
                    <a:pt x="174" y="713"/>
                    <a:pt x="174" y="713"/>
                  </a:cubicBezTo>
                  <a:cubicBezTo>
                    <a:pt x="0" y="713"/>
                    <a:pt x="0" y="713"/>
                    <a:pt x="0" y="713"/>
                  </a:cubicBezTo>
                  <a:lnTo>
                    <a:pt x="0" y="17"/>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23" name="Freeform 20"/>
            <p:cNvSpPr>
              <a:spLocks noSelect="1"/>
            </p:cNvSpPr>
            <p:nvPr/>
          </p:nvSpPr>
          <p:spPr bwMode="black">
            <a:xfrm>
              <a:off x="1541463" y="600076"/>
              <a:ext cx="127000" cy="163513"/>
            </a:xfrm>
            <a:custGeom>
              <a:avLst/>
              <a:gdLst/>
              <a:ahLst/>
              <a:cxnLst>
                <a:cxn ang="0">
                  <a:pos x="433" y="210"/>
                </a:cxn>
                <a:cxn ang="0">
                  <a:pos x="297" y="139"/>
                </a:cxn>
                <a:cxn ang="0">
                  <a:pos x="195" y="213"/>
                </a:cxn>
                <a:cxn ang="0">
                  <a:pos x="570" y="507"/>
                </a:cxn>
                <a:cxn ang="0">
                  <a:pos x="271" y="730"/>
                </a:cxn>
                <a:cxn ang="0">
                  <a:pos x="0" y="623"/>
                </a:cxn>
                <a:cxn ang="0">
                  <a:pos x="116" y="514"/>
                </a:cxn>
                <a:cxn ang="0">
                  <a:pos x="281" y="600"/>
                </a:cxn>
                <a:cxn ang="0">
                  <a:pos x="397" y="520"/>
                </a:cxn>
                <a:cxn ang="0">
                  <a:pos x="21" y="224"/>
                </a:cxn>
                <a:cxn ang="0">
                  <a:pos x="301" y="0"/>
                </a:cxn>
                <a:cxn ang="0">
                  <a:pos x="549" y="106"/>
                </a:cxn>
                <a:cxn ang="0">
                  <a:pos x="433" y="210"/>
                </a:cxn>
              </a:cxnLst>
              <a:rect l="0" t="0" r="r" b="b"/>
              <a:pathLst>
                <a:path w="570" h="730">
                  <a:moveTo>
                    <a:pt x="433" y="210"/>
                  </a:moveTo>
                  <a:cubicBezTo>
                    <a:pt x="399" y="164"/>
                    <a:pt x="356" y="139"/>
                    <a:pt x="297" y="139"/>
                  </a:cubicBezTo>
                  <a:cubicBezTo>
                    <a:pt x="250" y="139"/>
                    <a:pt x="195" y="161"/>
                    <a:pt x="195" y="213"/>
                  </a:cubicBezTo>
                  <a:cubicBezTo>
                    <a:pt x="195" y="337"/>
                    <a:pt x="570" y="236"/>
                    <a:pt x="570" y="507"/>
                  </a:cubicBezTo>
                  <a:cubicBezTo>
                    <a:pt x="570" y="672"/>
                    <a:pt x="413" y="730"/>
                    <a:pt x="271" y="730"/>
                  </a:cubicBezTo>
                  <a:cubicBezTo>
                    <a:pt x="163" y="730"/>
                    <a:pt x="71" y="702"/>
                    <a:pt x="0" y="623"/>
                  </a:cubicBezTo>
                  <a:cubicBezTo>
                    <a:pt x="116" y="514"/>
                    <a:pt x="116" y="514"/>
                    <a:pt x="116" y="514"/>
                  </a:cubicBezTo>
                  <a:cubicBezTo>
                    <a:pt x="161" y="563"/>
                    <a:pt x="207" y="600"/>
                    <a:pt x="281" y="600"/>
                  </a:cubicBezTo>
                  <a:cubicBezTo>
                    <a:pt x="331" y="600"/>
                    <a:pt x="397" y="575"/>
                    <a:pt x="397" y="520"/>
                  </a:cubicBezTo>
                  <a:cubicBezTo>
                    <a:pt x="397" y="376"/>
                    <a:pt x="21" y="489"/>
                    <a:pt x="21" y="224"/>
                  </a:cubicBezTo>
                  <a:cubicBezTo>
                    <a:pt x="21" y="69"/>
                    <a:pt x="161" y="0"/>
                    <a:pt x="301" y="0"/>
                  </a:cubicBezTo>
                  <a:cubicBezTo>
                    <a:pt x="394" y="0"/>
                    <a:pt x="492" y="29"/>
                    <a:pt x="549" y="106"/>
                  </a:cubicBezTo>
                  <a:lnTo>
                    <a:pt x="433" y="21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24" name="Freeform 21"/>
            <p:cNvSpPr>
              <a:spLocks noSelect="1"/>
            </p:cNvSpPr>
            <p:nvPr/>
          </p:nvSpPr>
          <p:spPr bwMode="black">
            <a:xfrm>
              <a:off x="1679575" y="560388"/>
              <a:ext cx="114300" cy="203200"/>
            </a:xfrm>
            <a:custGeom>
              <a:avLst/>
              <a:gdLst/>
              <a:ahLst/>
              <a:cxnLst>
                <a:cxn ang="0">
                  <a:pos x="0" y="349"/>
                </a:cxn>
                <a:cxn ang="0">
                  <a:pos x="0" y="201"/>
                </a:cxn>
                <a:cxn ang="0">
                  <a:pos x="143" y="201"/>
                </a:cxn>
                <a:cxn ang="0">
                  <a:pos x="143" y="0"/>
                </a:cxn>
                <a:cxn ang="0">
                  <a:pos x="317" y="0"/>
                </a:cxn>
                <a:cxn ang="0">
                  <a:pos x="317" y="201"/>
                </a:cxn>
                <a:cxn ang="0">
                  <a:pos x="509" y="201"/>
                </a:cxn>
                <a:cxn ang="0">
                  <a:pos x="509" y="349"/>
                </a:cxn>
                <a:cxn ang="0">
                  <a:pos x="317" y="349"/>
                </a:cxn>
                <a:cxn ang="0">
                  <a:pos x="317" y="653"/>
                </a:cxn>
                <a:cxn ang="0">
                  <a:pos x="414" y="766"/>
                </a:cxn>
                <a:cxn ang="0">
                  <a:pos x="509" y="744"/>
                </a:cxn>
                <a:cxn ang="0">
                  <a:pos x="509" y="891"/>
                </a:cxn>
                <a:cxn ang="0">
                  <a:pos x="371" y="914"/>
                </a:cxn>
                <a:cxn ang="0">
                  <a:pos x="143" y="668"/>
                </a:cxn>
                <a:cxn ang="0">
                  <a:pos x="143" y="349"/>
                </a:cxn>
                <a:cxn ang="0">
                  <a:pos x="0" y="349"/>
                </a:cxn>
              </a:cxnLst>
              <a:rect l="0" t="0" r="r" b="b"/>
              <a:pathLst>
                <a:path w="509" h="914">
                  <a:moveTo>
                    <a:pt x="0" y="349"/>
                  </a:moveTo>
                  <a:cubicBezTo>
                    <a:pt x="0" y="201"/>
                    <a:pt x="0" y="201"/>
                    <a:pt x="0" y="201"/>
                  </a:cubicBezTo>
                  <a:cubicBezTo>
                    <a:pt x="143" y="201"/>
                    <a:pt x="143" y="201"/>
                    <a:pt x="143" y="201"/>
                  </a:cubicBezTo>
                  <a:cubicBezTo>
                    <a:pt x="143" y="0"/>
                    <a:pt x="143" y="0"/>
                    <a:pt x="143" y="0"/>
                  </a:cubicBezTo>
                  <a:cubicBezTo>
                    <a:pt x="317" y="0"/>
                    <a:pt x="317" y="0"/>
                    <a:pt x="317" y="0"/>
                  </a:cubicBezTo>
                  <a:cubicBezTo>
                    <a:pt x="317" y="201"/>
                    <a:pt x="317" y="201"/>
                    <a:pt x="317" y="201"/>
                  </a:cubicBezTo>
                  <a:cubicBezTo>
                    <a:pt x="509" y="201"/>
                    <a:pt x="509" y="201"/>
                    <a:pt x="509" y="201"/>
                  </a:cubicBezTo>
                  <a:cubicBezTo>
                    <a:pt x="509" y="349"/>
                    <a:pt x="509" y="349"/>
                    <a:pt x="509" y="349"/>
                  </a:cubicBezTo>
                  <a:cubicBezTo>
                    <a:pt x="317" y="349"/>
                    <a:pt x="317" y="349"/>
                    <a:pt x="317" y="349"/>
                  </a:cubicBezTo>
                  <a:cubicBezTo>
                    <a:pt x="317" y="653"/>
                    <a:pt x="317" y="653"/>
                    <a:pt x="317" y="653"/>
                  </a:cubicBezTo>
                  <a:cubicBezTo>
                    <a:pt x="317" y="723"/>
                    <a:pt x="338" y="766"/>
                    <a:pt x="414" y="766"/>
                  </a:cubicBezTo>
                  <a:cubicBezTo>
                    <a:pt x="445" y="766"/>
                    <a:pt x="487" y="760"/>
                    <a:pt x="509" y="744"/>
                  </a:cubicBezTo>
                  <a:cubicBezTo>
                    <a:pt x="509" y="891"/>
                    <a:pt x="509" y="891"/>
                    <a:pt x="509" y="891"/>
                  </a:cubicBezTo>
                  <a:cubicBezTo>
                    <a:pt x="472" y="908"/>
                    <a:pt x="412" y="914"/>
                    <a:pt x="371" y="914"/>
                  </a:cubicBezTo>
                  <a:cubicBezTo>
                    <a:pt x="187" y="914"/>
                    <a:pt x="143" y="831"/>
                    <a:pt x="143" y="668"/>
                  </a:cubicBezTo>
                  <a:cubicBezTo>
                    <a:pt x="143" y="349"/>
                    <a:pt x="143" y="349"/>
                    <a:pt x="143" y="349"/>
                  </a:cubicBezTo>
                  <a:lnTo>
                    <a:pt x="0" y="349"/>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25" name="Freeform 22"/>
            <p:cNvSpPr>
              <a:spLocks noSelect="1"/>
            </p:cNvSpPr>
            <p:nvPr/>
          </p:nvSpPr>
          <p:spPr bwMode="black">
            <a:xfrm>
              <a:off x="1816100" y="600076"/>
              <a:ext cx="157163" cy="163513"/>
            </a:xfrm>
            <a:custGeom>
              <a:avLst/>
              <a:gdLst/>
              <a:ahLst/>
              <a:cxnLst>
                <a:cxn ang="0">
                  <a:pos x="174" y="426"/>
                </a:cxn>
                <a:cxn ang="0">
                  <a:pos x="361" y="591"/>
                </a:cxn>
                <a:cxn ang="0">
                  <a:pos x="548" y="497"/>
                </a:cxn>
                <a:cxn ang="0">
                  <a:pos x="672" y="591"/>
                </a:cxn>
                <a:cxn ang="0">
                  <a:pos x="378" y="730"/>
                </a:cxn>
                <a:cxn ang="0">
                  <a:pos x="0" y="365"/>
                </a:cxn>
                <a:cxn ang="0">
                  <a:pos x="378" y="0"/>
                </a:cxn>
                <a:cxn ang="0">
                  <a:pos x="704" y="378"/>
                </a:cxn>
                <a:cxn ang="0">
                  <a:pos x="704" y="426"/>
                </a:cxn>
                <a:cxn ang="0">
                  <a:pos x="174" y="426"/>
                </a:cxn>
                <a:cxn ang="0">
                  <a:pos x="530" y="295"/>
                </a:cxn>
                <a:cxn ang="0">
                  <a:pos x="354" y="130"/>
                </a:cxn>
                <a:cxn ang="0">
                  <a:pos x="174" y="295"/>
                </a:cxn>
                <a:cxn ang="0">
                  <a:pos x="530" y="295"/>
                </a:cxn>
              </a:cxnLst>
              <a:rect l="0" t="0" r="r" b="b"/>
              <a:pathLst>
                <a:path w="704" h="730">
                  <a:moveTo>
                    <a:pt x="174" y="426"/>
                  </a:moveTo>
                  <a:cubicBezTo>
                    <a:pt x="186" y="529"/>
                    <a:pt x="264" y="591"/>
                    <a:pt x="361" y="591"/>
                  </a:cubicBezTo>
                  <a:cubicBezTo>
                    <a:pt x="448" y="591"/>
                    <a:pt x="504" y="550"/>
                    <a:pt x="548" y="497"/>
                  </a:cubicBezTo>
                  <a:cubicBezTo>
                    <a:pt x="672" y="591"/>
                    <a:pt x="672" y="591"/>
                    <a:pt x="672" y="591"/>
                  </a:cubicBezTo>
                  <a:cubicBezTo>
                    <a:pt x="591" y="691"/>
                    <a:pt x="488" y="730"/>
                    <a:pt x="378" y="730"/>
                  </a:cubicBezTo>
                  <a:cubicBezTo>
                    <a:pt x="168" y="730"/>
                    <a:pt x="0" y="584"/>
                    <a:pt x="0" y="365"/>
                  </a:cubicBezTo>
                  <a:cubicBezTo>
                    <a:pt x="0" y="146"/>
                    <a:pt x="168" y="0"/>
                    <a:pt x="378" y="0"/>
                  </a:cubicBezTo>
                  <a:cubicBezTo>
                    <a:pt x="572" y="0"/>
                    <a:pt x="704" y="136"/>
                    <a:pt x="704" y="378"/>
                  </a:cubicBezTo>
                  <a:cubicBezTo>
                    <a:pt x="704" y="426"/>
                    <a:pt x="704" y="426"/>
                    <a:pt x="704" y="426"/>
                  </a:cubicBezTo>
                  <a:lnTo>
                    <a:pt x="174" y="426"/>
                  </a:lnTo>
                  <a:close/>
                  <a:moveTo>
                    <a:pt x="530" y="295"/>
                  </a:moveTo>
                  <a:cubicBezTo>
                    <a:pt x="529" y="194"/>
                    <a:pt x="462" y="130"/>
                    <a:pt x="354" y="130"/>
                  </a:cubicBezTo>
                  <a:cubicBezTo>
                    <a:pt x="251" y="130"/>
                    <a:pt x="187" y="195"/>
                    <a:pt x="174" y="295"/>
                  </a:cubicBezTo>
                  <a:lnTo>
                    <a:pt x="530" y="29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26" name="Freeform 23"/>
            <p:cNvSpPr>
              <a:spLocks noSelect="1"/>
            </p:cNvSpPr>
            <p:nvPr/>
          </p:nvSpPr>
          <p:spPr bwMode="black">
            <a:xfrm>
              <a:off x="2009775" y="600076"/>
              <a:ext cx="98425" cy="160338"/>
            </a:xfrm>
            <a:custGeom>
              <a:avLst/>
              <a:gdLst/>
              <a:ahLst/>
              <a:cxnLst>
                <a:cxn ang="0">
                  <a:pos x="0" y="17"/>
                </a:cxn>
                <a:cxn ang="0">
                  <a:pos x="174" y="17"/>
                </a:cxn>
                <a:cxn ang="0">
                  <a:pos x="174" y="127"/>
                </a:cxn>
                <a:cxn ang="0">
                  <a:pos x="177" y="127"/>
                </a:cxn>
                <a:cxn ang="0">
                  <a:pos x="383" y="0"/>
                </a:cxn>
                <a:cxn ang="0">
                  <a:pos x="445" y="10"/>
                </a:cxn>
                <a:cxn ang="0">
                  <a:pos x="445" y="178"/>
                </a:cxn>
                <a:cxn ang="0">
                  <a:pos x="361" y="165"/>
                </a:cxn>
                <a:cxn ang="0">
                  <a:pos x="174" y="340"/>
                </a:cxn>
                <a:cxn ang="0">
                  <a:pos x="174" y="713"/>
                </a:cxn>
                <a:cxn ang="0">
                  <a:pos x="0" y="713"/>
                </a:cxn>
                <a:cxn ang="0">
                  <a:pos x="0" y="17"/>
                </a:cxn>
              </a:cxnLst>
              <a:rect l="0" t="0" r="r" b="b"/>
              <a:pathLst>
                <a:path w="445" h="713">
                  <a:moveTo>
                    <a:pt x="0" y="17"/>
                  </a:moveTo>
                  <a:cubicBezTo>
                    <a:pt x="174" y="17"/>
                    <a:pt x="174" y="17"/>
                    <a:pt x="174" y="17"/>
                  </a:cubicBezTo>
                  <a:cubicBezTo>
                    <a:pt x="174" y="127"/>
                    <a:pt x="174" y="127"/>
                    <a:pt x="174" y="127"/>
                  </a:cubicBezTo>
                  <a:cubicBezTo>
                    <a:pt x="177" y="127"/>
                    <a:pt x="177" y="127"/>
                    <a:pt x="177" y="127"/>
                  </a:cubicBezTo>
                  <a:cubicBezTo>
                    <a:pt x="215" y="48"/>
                    <a:pt x="292" y="0"/>
                    <a:pt x="383" y="0"/>
                  </a:cubicBezTo>
                  <a:cubicBezTo>
                    <a:pt x="405" y="0"/>
                    <a:pt x="425" y="4"/>
                    <a:pt x="445" y="10"/>
                  </a:cubicBezTo>
                  <a:cubicBezTo>
                    <a:pt x="445" y="178"/>
                    <a:pt x="445" y="178"/>
                    <a:pt x="445" y="178"/>
                  </a:cubicBezTo>
                  <a:cubicBezTo>
                    <a:pt x="416" y="171"/>
                    <a:pt x="389" y="165"/>
                    <a:pt x="361" y="165"/>
                  </a:cubicBezTo>
                  <a:cubicBezTo>
                    <a:pt x="198" y="165"/>
                    <a:pt x="174" y="303"/>
                    <a:pt x="174" y="340"/>
                  </a:cubicBezTo>
                  <a:cubicBezTo>
                    <a:pt x="174" y="713"/>
                    <a:pt x="174" y="713"/>
                    <a:pt x="174" y="713"/>
                  </a:cubicBezTo>
                  <a:cubicBezTo>
                    <a:pt x="0" y="713"/>
                    <a:pt x="0" y="713"/>
                    <a:pt x="0" y="713"/>
                  </a:cubicBezTo>
                  <a:lnTo>
                    <a:pt x="0" y="17"/>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27" name="Freeform 24"/>
            <p:cNvSpPr>
              <a:spLocks noSelect="1"/>
            </p:cNvSpPr>
            <p:nvPr/>
          </p:nvSpPr>
          <p:spPr bwMode="black">
            <a:xfrm>
              <a:off x="2122488" y="515938"/>
              <a:ext cx="166688" cy="247650"/>
            </a:xfrm>
            <a:custGeom>
              <a:avLst/>
              <a:gdLst/>
              <a:ahLst/>
              <a:cxnLst>
                <a:cxn ang="0">
                  <a:pos x="585" y="991"/>
                </a:cxn>
                <a:cxn ang="0">
                  <a:pos x="582" y="991"/>
                </a:cxn>
                <a:cxn ang="0">
                  <a:pos x="343" y="1113"/>
                </a:cxn>
                <a:cxn ang="0">
                  <a:pos x="0" y="748"/>
                </a:cxn>
                <a:cxn ang="0">
                  <a:pos x="336" y="383"/>
                </a:cxn>
                <a:cxn ang="0">
                  <a:pos x="572" y="489"/>
                </a:cxn>
                <a:cxn ang="0">
                  <a:pos x="576" y="489"/>
                </a:cxn>
                <a:cxn ang="0">
                  <a:pos x="576" y="0"/>
                </a:cxn>
                <a:cxn ang="0">
                  <a:pos x="750" y="0"/>
                </a:cxn>
                <a:cxn ang="0">
                  <a:pos x="750" y="1096"/>
                </a:cxn>
                <a:cxn ang="0">
                  <a:pos x="585" y="1096"/>
                </a:cxn>
                <a:cxn ang="0">
                  <a:pos x="585" y="991"/>
                </a:cxn>
                <a:cxn ang="0">
                  <a:pos x="378" y="956"/>
                </a:cxn>
                <a:cxn ang="0">
                  <a:pos x="582" y="748"/>
                </a:cxn>
                <a:cxn ang="0">
                  <a:pos x="378" y="539"/>
                </a:cxn>
                <a:cxn ang="0">
                  <a:pos x="174" y="748"/>
                </a:cxn>
                <a:cxn ang="0">
                  <a:pos x="378" y="956"/>
                </a:cxn>
              </a:cxnLst>
              <a:rect l="0" t="0" r="r" b="b"/>
              <a:pathLst>
                <a:path w="750" h="1113">
                  <a:moveTo>
                    <a:pt x="585" y="991"/>
                  </a:moveTo>
                  <a:cubicBezTo>
                    <a:pt x="582" y="991"/>
                    <a:pt x="582" y="991"/>
                    <a:pt x="582" y="991"/>
                  </a:cubicBezTo>
                  <a:cubicBezTo>
                    <a:pt x="531" y="1075"/>
                    <a:pt x="440" y="1113"/>
                    <a:pt x="343" y="1113"/>
                  </a:cubicBezTo>
                  <a:cubicBezTo>
                    <a:pt x="129" y="1113"/>
                    <a:pt x="0" y="954"/>
                    <a:pt x="0" y="748"/>
                  </a:cubicBezTo>
                  <a:cubicBezTo>
                    <a:pt x="0" y="542"/>
                    <a:pt x="137" y="383"/>
                    <a:pt x="336" y="383"/>
                  </a:cubicBezTo>
                  <a:cubicBezTo>
                    <a:pt x="466" y="383"/>
                    <a:pt x="536" y="444"/>
                    <a:pt x="572" y="489"/>
                  </a:cubicBezTo>
                  <a:cubicBezTo>
                    <a:pt x="576" y="489"/>
                    <a:pt x="576" y="489"/>
                    <a:pt x="576" y="489"/>
                  </a:cubicBezTo>
                  <a:cubicBezTo>
                    <a:pt x="576" y="0"/>
                    <a:pt x="576" y="0"/>
                    <a:pt x="576" y="0"/>
                  </a:cubicBezTo>
                  <a:cubicBezTo>
                    <a:pt x="750" y="0"/>
                    <a:pt x="750" y="0"/>
                    <a:pt x="750" y="0"/>
                  </a:cubicBezTo>
                  <a:cubicBezTo>
                    <a:pt x="750" y="1096"/>
                    <a:pt x="750" y="1096"/>
                    <a:pt x="750" y="1096"/>
                  </a:cubicBezTo>
                  <a:cubicBezTo>
                    <a:pt x="585" y="1096"/>
                    <a:pt x="585" y="1096"/>
                    <a:pt x="585" y="1096"/>
                  </a:cubicBezTo>
                  <a:lnTo>
                    <a:pt x="585" y="991"/>
                  </a:lnTo>
                  <a:close/>
                  <a:moveTo>
                    <a:pt x="378" y="956"/>
                  </a:moveTo>
                  <a:cubicBezTo>
                    <a:pt x="505" y="956"/>
                    <a:pt x="582" y="857"/>
                    <a:pt x="582" y="748"/>
                  </a:cubicBezTo>
                  <a:cubicBezTo>
                    <a:pt x="582" y="639"/>
                    <a:pt x="505" y="539"/>
                    <a:pt x="378" y="539"/>
                  </a:cubicBezTo>
                  <a:cubicBezTo>
                    <a:pt x="250" y="539"/>
                    <a:pt x="174" y="639"/>
                    <a:pt x="174" y="748"/>
                  </a:cubicBezTo>
                  <a:cubicBezTo>
                    <a:pt x="174" y="857"/>
                    <a:pt x="250" y="956"/>
                    <a:pt x="378" y="956"/>
                  </a:cubicBezTo>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28" name="Freeform 25"/>
            <p:cNvSpPr>
              <a:spLocks noSelect="1"/>
            </p:cNvSpPr>
            <p:nvPr/>
          </p:nvSpPr>
          <p:spPr bwMode="black">
            <a:xfrm>
              <a:off x="2322513" y="600076"/>
              <a:ext cx="142875" cy="163513"/>
            </a:xfrm>
            <a:custGeom>
              <a:avLst/>
              <a:gdLst/>
              <a:ahLst/>
              <a:cxnLst>
                <a:cxn ang="0">
                  <a:pos x="481" y="617"/>
                </a:cxn>
                <a:cxn ang="0">
                  <a:pos x="477" y="617"/>
                </a:cxn>
                <a:cxn ang="0">
                  <a:pos x="254" y="730"/>
                </a:cxn>
                <a:cxn ang="0">
                  <a:pos x="0" y="521"/>
                </a:cxn>
                <a:cxn ang="0">
                  <a:pos x="437" y="279"/>
                </a:cxn>
                <a:cxn ang="0">
                  <a:pos x="481" y="279"/>
                </a:cxn>
                <a:cxn ang="0">
                  <a:pos x="481" y="261"/>
                </a:cxn>
                <a:cxn ang="0">
                  <a:pos x="322" y="130"/>
                </a:cxn>
                <a:cxn ang="0">
                  <a:pos x="136" y="203"/>
                </a:cxn>
                <a:cxn ang="0">
                  <a:pos x="45" y="111"/>
                </a:cxn>
                <a:cxn ang="0">
                  <a:pos x="340" y="0"/>
                </a:cxn>
                <a:cxn ang="0">
                  <a:pos x="637" y="313"/>
                </a:cxn>
                <a:cxn ang="0">
                  <a:pos x="637" y="713"/>
                </a:cxn>
                <a:cxn ang="0">
                  <a:pos x="481" y="713"/>
                </a:cxn>
                <a:cxn ang="0">
                  <a:pos x="481" y="617"/>
                </a:cxn>
                <a:cxn ang="0">
                  <a:pos x="471" y="401"/>
                </a:cxn>
                <a:cxn ang="0">
                  <a:pos x="435" y="401"/>
                </a:cxn>
                <a:cxn ang="0">
                  <a:pos x="174" y="508"/>
                </a:cxn>
                <a:cxn ang="0">
                  <a:pos x="295" y="600"/>
                </a:cxn>
                <a:cxn ang="0">
                  <a:pos x="471" y="440"/>
                </a:cxn>
                <a:cxn ang="0">
                  <a:pos x="471" y="401"/>
                </a:cxn>
              </a:cxnLst>
              <a:rect l="0" t="0" r="r" b="b"/>
              <a:pathLst>
                <a:path w="637" h="730">
                  <a:moveTo>
                    <a:pt x="481" y="617"/>
                  </a:moveTo>
                  <a:cubicBezTo>
                    <a:pt x="477" y="617"/>
                    <a:pt x="477" y="617"/>
                    <a:pt x="477" y="617"/>
                  </a:cubicBezTo>
                  <a:cubicBezTo>
                    <a:pt x="427" y="695"/>
                    <a:pt x="346" y="730"/>
                    <a:pt x="254" y="730"/>
                  </a:cubicBezTo>
                  <a:cubicBezTo>
                    <a:pt x="125" y="730"/>
                    <a:pt x="0" y="659"/>
                    <a:pt x="0" y="521"/>
                  </a:cubicBezTo>
                  <a:cubicBezTo>
                    <a:pt x="0" y="295"/>
                    <a:pt x="264" y="279"/>
                    <a:pt x="437" y="279"/>
                  </a:cubicBezTo>
                  <a:cubicBezTo>
                    <a:pt x="481" y="279"/>
                    <a:pt x="481" y="279"/>
                    <a:pt x="481" y="279"/>
                  </a:cubicBezTo>
                  <a:cubicBezTo>
                    <a:pt x="481" y="261"/>
                    <a:pt x="481" y="261"/>
                    <a:pt x="481" y="261"/>
                  </a:cubicBezTo>
                  <a:cubicBezTo>
                    <a:pt x="481" y="175"/>
                    <a:pt x="414" y="130"/>
                    <a:pt x="322" y="130"/>
                  </a:cubicBezTo>
                  <a:cubicBezTo>
                    <a:pt x="249" y="130"/>
                    <a:pt x="182" y="159"/>
                    <a:pt x="136" y="203"/>
                  </a:cubicBezTo>
                  <a:cubicBezTo>
                    <a:pt x="45" y="111"/>
                    <a:pt x="45" y="111"/>
                    <a:pt x="45" y="111"/>
                  </a:cubicBezTo>
                  <a:cubicBezTo>
                    <a:pt x="122" y="33"/>
                    <a:pt x="230" y="0"/>
                    <a:pt x="340" y="0"/>
                  </a:cubicBezTo>
                  <a:cubicBezTo>
                    <a:pt x="637" y="0"/>
                    <a:pt x="637" y="214"/>
                    <a:pt x="637" y="313"/>
                  </a:cubicBezTo>
                  <a:cubicBezTo>
                    <a:pt x="637" y="713"/>
                    <a:pt x="637" y="713"/>
                    <a:pt x="637" y="713"/>
                  </a:cubicBezTo>
                  <a:cubicBezTo>
                    <a:pt x="481" y="713"/>
                    <a:pt x="481" y="713"/>
                    <a:pt x="481" y="713"/>
                  </a:cubicBezTo>
                  <a:lnTo>
                    <a:pt x="481" y="617"/>
                  </a:lnTo>
                  <a:close/>
                  <a:moveTo>
                    <a:pt x="471" y="401"/>
                  </a:moveTo>
                  <a:cubicBezTo>
                    <a:pt x="435" y="401"/>
                    <a:pt x="435" y="401"/>
                    <a:pt x="435" y="401"/>
                  </a:cubicBezTo>
                  <a:cubicBezTo>
                    <a:pt x="339" y="401"/>
                    <a:pt x="174" y="408"/>
                    <a:pt x="174" y="508"/>
                  </a:cubicBezTo>
                  <a:cubicBezTo>
                    <a:pt x="174" y="572"/>
                    <a:pt x="239" y="600"/>
                    <a:pt x="295" y="600"/>
                  </a:cubicBezTo>
                  <a:cubicBezTo>
                    <a:pt x="414" y="600"/>
                    <a:pt x="471" y="537"/>
                    <a:pt x="471" y="440"/>
                  </a:cubicBezTo>
                  <a:lnTo>
                    <a:pt x="471" y="401"/>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29" name="Freeform 26"/>
            <p:cNvSpPr>
              <a:spLocks noSelect="1"/>
            </p:cNvSpPr>
            <p:nvPr/>
          </p:nvSpPr>
          <p:spPr bwMode="black">
            <a:xfrm>
              <a:off x="2505075" y="600076"/>
              <a:ext cx="241300" cy="160338"/>
            </a:xfrm>
            <a:custGeom>
              <a:avLst/>
              <a:gdLst/>
              <a:ahLst/>
              <a:cxnLst>
                <a:cxn ang="0">
                  <a:pos x="0" y="17"/>
                </a:cxn>
                <a:cxn ang="0">
                  <a:pos x="165" y="17"/>
                </a:cxn>
                <a:cxn ang="0">
                  <a:pos x="165" y="126"/>
                </a:cxn>
                <a:cxn ang="0">
                  <a:pos x="168" y="126"/>
                </a:cxn>
                <a:cxn ang="0">
                  <a:pos x="381" y="0"/>
                </a:cxn>
                <a:cxn ang="0">
                  <a:pos x="598" y="129"/>
                </a:cxn>
                <a:cxn ang="0">
                  <a:pos x="827" y="0"/>
                </a:cxn>
                <a:cxn ang="0">
                  <a:pos x="1078" y="298"/>
                </a:cxn>
                <a:cxn ang="0">
                  <a:pos x="1078" y="713"/>
                </a:cxn>
                <a:cxn ang="0">
                  <a:pos x="904" y="713"/>
                </a:cxn>
                <a:cxn ang="0">
                  <a:pos x="904" y="319"/>
                </a:cxn>
                <a:cxn ang="0">
                  <a:pos x="775" y="156"/>
                </a:cxn>
                <a:cxn ang="0">
                  <a:pos x="626" y="336"/>
                </a:cxn>
                <a:cxn ang="0">
                  <a:pos x="626" y="713"/>
                </a:cxn>
                <a:cxn ang="0">
                  <a:pos x="452" y="713"/>
                </a:cxn>
                <a:cxn ang="0">
                  <a:pos x="452" y="298"/>
                </a:cxn>
                <a:cxn ang="0">
                  <a:pos x="333" y="156"/>
                </a:cxn>
                <a:cxn ang="0">
                  <a:pos x="174" y="333"/>
                </a:cxn>
                <a:cxn ang="0">
                  <a:pos x="174" y="713"/>
                </a:cxn>
                <a:cxn ang="0">
                  <a:pos x="0" y="713"/>
                </a:cxn>
                <a:cxn ang="0">
                  <a:pos x="0" y="17"/>
                </a:cxn>
              </a:cxnLst>
              <a:rect l="0" t="0" r="r" b="b"/>
              <a:pathLst>
                <a:path w="1078" h="713">
                  <a:moveTo>
                    <a:pt x="0" y="17"/>
                  </a:moveTo>
                  <a:cubicBezTo>
                    <a:pt x="165" y="17"/>
                    <a:pt x="165" y="17"/>
                    <a:pt x="165" y="17"/>
                  </a:cubicBezTo>
                  <a:cubicBezTo>
                    <a:pt x="165" y="126"/>
                    <a:pt x="165" y="126"/>
                    <a:pt x="165" y="126"/>
                  </a:cubicBezTo>
                  <a:cubicBezTo>
                    <a:pt x="168" y="126"/>
                    <a:pt x="168" y="126"/>
                    <a:pt x="168" y="126"/>
                  </a:cubicBezTo>
                  <a:cubicBezTo>
                    <a:pt x="199" y="61"/>
                    <a:pt x="265" y="0"/>
                    <a:pt x="381" y="0"/>
                  </a:cubicBezTo>
                  <a:cubicBezTo>
                    <a:pt x="488" y="0"/>
                    <a:pt x="562" y="42"/>
                    <a:pt x="598" y="129"/>
                  </a:cubicBezTo>
                  <a:cubicBezTo>
                    <a:pt x="649" y="40"/>
                    <a:pt x="723" y="0"/>
                    <a:pt x="827" y="0"/>
                  </a:cubicBezTo>
                  <a:cubicBezTo>
                    <a:pt x="1013" y="0"/>
                    <a:pt x="1078" y="132"/>
                    <a:pt x="1078" y="298"/>
                  </a:cubicBezTo>
                  <a:cubicBezTo>
                    <a:pt x="1078" y="713"/>
                    <a:pt x="1078" y="713"/>
                    <a:pt x="1078" y="713"/>
                  </a:cubicBezTo>
                  <a:cubicBezTo>
                    <a:pt x="904" y="713"/>
                    <a:pt x="904" y="713"/>
                    <a:pt x="904" y="713"/>
                  </a:cubicBezTo>
                  <a:cubicBezTo>
                    <a:pt x="904" y="319"/>
                    <a:pt x="904" y="319"/>
                    <a:pt x="904" y="319"/>
                  </a:cubicBezTo>
                  <a:cubicBezTo>
                    <a:pt x="904" y="232"/>
                    <a:pt x="878" y="156"/>
                    <a:pt x="775" y="156"/>
                  </a:cubicBezTo>
                  <a:cubicBezTo>
                    <a:pt x="666" y="156"/>
                    <a:pt x="626" y="246"/>
                    <a:pt x="626" y="336"/>
                  </a:cubicBezTo>
                  <a:cubicBezTo>
                    <a:pt x="626" y="713"/>
                    <a:pt x="626" y="713"/>
                    <a:pt x="626" y="713"/>
                  </a:cubicBezTo>
                  <a:cubicBezTo>
                    <a:pt x="452" y="713"/>
                    <a:pt x="452" y="713"/>
                    <a:pt x="452" y="713"/>
                  </a:cubicBezTo>
                  <a:cubicBezTo>
                    <a:pt x="452" y="298"/>
                    <a:pt x="452" y="298"/>
                    <a:pt x="452" y="298"/>
                  </a:cubicBezTo>
                  <a:cubicBezTo>
                    <a:pt x="452" y="213"/>
                    <a:pt x="417" y="156"/>
                    <a:pt x="333" y="156"/>
                  </a:cubicBezTo>
                  <a:cubicBezTo>
                    <a:pt x="219" y="156"/>
                    <a:pt x="174" y="240"/>
                    <a:pt x="174" y="333"/>
                  </a:cubicBezTo>
                  <a:cubicBezTo>
                    <a:pt x="174" y="713"/>
                    <a:pt x="174" y="713"/>
                    <a:pt x="174" y="713"/>
                  </a:cubicBezTo>
                  <a:cubicBezTo>
                    <a:pt x="0" y="713"/>
                    <a:pt x="0" y="713"/>
                    <a:pt x="0" y="713"/>
                  </a:cubicBezTo>
                  <a:lnTo>
                    <a:pt x="0" y="17"/>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grpSp>
      <p:sp>
        <p:nvSpPr>
          <p:cNvPr id="2" name="Titel 1"/>
          <p:cNvSpPr>
            <a:spLocks noGrp="1" noSelect="1"/>
          </p:cNvSpPr>
          <p:nvPr userDrawn="1">
            <p:ph type="ctrTitle" hasCustomPrompt="1"/>
          </p:nvPr>
        </p:nvSpPr>
        <p:spPr bwMode="gray">
          <a:xfrm>
            <a:off x="981045" y="1758949"/>
            <a:ext cx="7344000" cy="1836000"/>
          </a:xfrm>
        </p:spPr>
        <p:txBody>
          <a:bodyPr anchor="t" anchorCtr="0"/>
          <a:lstStyle>
            <a:lvl1pPr algn="l">
              <a:defRPr sz="5500">
                <a:solidFill>
                  <a:schemeClr val="bg1"/>
                </a:solidFill>
              </a:defRPr>
            </a:lvl1pPr>
          </a:lstStyle>
          <a:p>
            <a:r>
              <a:rPr lang="nl-NL" noProof="1"/>
              <a:t>Titel</a:t>
            </a:r>
          </a:p>
        </p:txBody>
      </p:sp>
      <p:sp>
        <p:nvSpPr>
          <p:cNvPr id="3" name="Ondertitel 2"/>
          <p:cNvSpPr>
            <a:spLocks noGrp="1" noSelect="1"/>
          </p:cNvSpPr>
          <p:nvPr userDrawn="1">
            <p:ph type="subTitle" idx="1" hasCustomPrompt="1"/>
          </p:nvPr>
        </p:nvSpPr>
        <p:spPr bwMode="gray">
          <a:xfrm>
            <a:off x="981045" y="3603786"/>
            <a:ext cx="7344000" cy="1752600"/>
          </a:xfrm>
        </p:spPr>
        <p:txBody>
          <a:bodyPr/>
          <a:lstStyle>
            <a:lvl1pPr marL="0" indent="0" algn="l">
              <a:buNone/>
              <a:defRPr sz="35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noProof="1"/>
              <a:t>jaar / subtitel</a:t>
            </a:r>
          </a:p>
        </p:txBody>
      </p:sp>
      <p:sp>
        <p:nvSpPr>
          <p:cNvPr id="4" name="***Tijdelijke aanduiding voor datum 3"/>
          <p:cNvSpPr>
            <a:spLocks noGrp="1" noSelect="1"/>
          </p:cNvSpPr>
          <p:nvPr userDrawn="1">
            <p:ph type="dt" sz="half" idx="10"/>
          </p:nvPr>
        </p:nvSpPr>
        <p:spPr bwMode="gray">
          <a:xfrm>
            <a:off x="887100" y="6357009"/>
            <a:ext cx="2133600" cy="365125"/>
          </a:xfrm>
          <a:prstGeom prst="rect">
            <a:avLst/>
          </a:prstGeom>
        </p:spPr>
        <p:txBody>
          <a:bodyPr/>
          <a:lstStyle>
            <a:lvl1pPr algn="l">
              <a:defRPr sz="1750" b="1">
                <a:solidFill>
                  <a:schemeClr val="bg1"/>
                </a:solidFill>
              </a:defRPr>
            </a:lvl1pPr>
          </a:lstStyle>
          <a:p>
            <a:fld id="{2B73D82E-34C7-4443-9795-4B5B5DED72AE}" type="datetime1">
              <a:rPr lang="nl-NL" noProof="1" smtClean="0"/>
              <a:t>6-10-2021</a:t>
            </a:fld>
            <a:endParaRPr lang="nl-NL" noProof="1"/>
          </a:p>
        </p:txBody>
      </p:sp>
      <p:sp>
        <p:nvSpPr>
          <p:cNvPr id="33" name="Afgeronde rechthoek 32"/>
          <p:cNvSpPr>
            <a:spLocks noSelect="1"/>
          </p:cNvSpPr>
          <p:nvPr userDrawn="1"/>
        </p:nvSpPr>
        <p:spPr bwMode="gray">
          <a:xfrm>
            <a:off x="-1731443" y="98556"/>
            <a:ext cx="1609522" cy="4770636"/>
          </a:xfrm>
          <a:prstGeom prst="roundRect">
            <a:avLst>
              <a:gd name="adj" fmla="val 970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algn="l"/>
            <a:r>
              <a:rPr lang="nl-NL" sz="1000" noProof="1">
                <a:solidFill>
                  <a:schemeClr val="tx1"/>
                </a:solidFill>
              </a:rPr>
              <a:t>Deze dia  is zo gemaakt dat je zelf een afbeelding kan invoegen. </a:t>
            </a:r>
          </a:p>
          <a:p>
            <a:pPr algn="l"/>
            <a:endParaRPr lang="nl-NL" sz="1000" noProof="1">
              <a:solidFill>
                <a:schemeClr val="tx1"/>
              </a:solidFill>
            </a:endParaRPr>
          </a:p>
          <a:p>
            <a:pPr algn="l"/>
            <a:r>
              <a:rPr lang="nl-NL" sz="1000" noProof="1">
                <a:solidFill>
                  <a:schemeClr val="tx1"/>
                </a:solidFill>
              </a:rPr>
              <a:t>Klik met de rechtermuisknop in de achtergrond en kies Achtergrond opmaken. Klik op Opvulling met figuur of bitmappatroon en dan op Invoegen uit bestand. Kies de afbeelding en klik op Invoegen en Sluiten.</a:t>
            </a:r>
          </a:p>
          <a:p>
            <a:pPr algn="l"/>
            <a:endParaRPr lang="nl-NL" sz="1000" noProof="1">
              <a:solidFill>
                <a:schemeClr val="tx1"/>
              </a:solidFill>
            </a:endParaRPr>
          </a:p>
          <a:p>
            <a:pPr algn="l"/>
            <a:r>
              <a:rPr lang="nl-NL" sz="1000" noProof="1">
                <a:solidFill>
                  <a:schemeClr val="tx1"/>
                </a:solidFill>
              </a:rPr>
              <a:t>Klik niet op Overal toepassen omdat de afbeelding dan op alle dia’s komt. Met ctrl + z kan je dit ongedaan maken.</a:t>
            </a:r>
          </a:p>
          <a:p>
            <a:pPr algn="l"/>
            <a:endParaRPr lang="nl-NL" sz="1000" noProof="1">
              <a:solidFill>
                <a:schemeClr val="tx1"/>
              </a:solidFill>
            </a:endParaRPr>
          </a:p>
          <a:p>
            <a:pPr algn="l"/>
            <a:r>
              <a:rPr lang="nl-NL" sz="1000" noProof="1">
                <a:solidFill>
                  <a:schemeClr val="tx1"/>
                </a:solidFill>
              </a:rPr>
              <a:t>Voor het mooiste resultaat is de beeldverhouding 1024 x 768 pixels. Het beeld blijft dan scherp en vervormt niet.</a:t>
            </a:r>
          </a:p>
          <a:p>
            <a:pPr algn="l"/>
            <a:endParaRPr lang="nl-NL" sz="1000" noProof="1">
              <a:solidFill>
                <a:schemeClr val="tx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noSelect="1"/>
          </p:cNvSpPr>
          <p:nvPr>
            <p:ph type="title" hasCustomPrompt="1"/>
          </p:nvPr>
        </p:nvSpPr>
        <p:spPr bwMode="gray"/>
        <p:txBody>
          <a:bodyPr/>
          <a:lstStyle>
            <a:lvl1pPr>
              <a:defRPr/>
            </a:lvl1pPr>
          </a:lstStyle>
          <a:p>
            <a:r>
              <a:rPr lang="nl-NL" noProof="1"/>
              <a:t>Titel</a:t>
            </a:r>
          </a:p>
        </p:txBody>
      </p:sp>
      <p:sp>
        <p:nvSpPr>
          <p:cNvPr id="3" name="Tijdelijke aanduiding voor datum 2"/>
          <p:cNvSpPr>
            <a:spLocks noGrp="1" noSelect="1"/>
          </p:cNvSpPr>
          <p:nvPr>
            <p:ph type="dt" sz="half" idx="10"/>
          </p:nvPr>
        </p:nvSpPr>
        <p:spPr bwMode="gray"/>
        <p:txBody>
          <a:bodyPr/>
          <a:lstStyle/>
          <a:p>
            <a:fld id="{1A77BA14-42C5-46AA-9FAD-892BA193696F}" type="datetime1">
              <a:rPr lang="nl-NL" smtClean="0"/>
              <a:t>6-10-2021</a:t>
            </a:fld>
            <a:endParaRPr lang="nl-NL" dirty="0"/>
          </a:p>
        </p:txBody>
      </p:sp>
      <p:sp>
        <p:nvSpPr>
          <p:cNvPr id="4" name="Tijdelijke aanduiding voor voettekst 3"/>
          <p:cNvSpPr>
            <a:spLocks noGrp="1" noSelect="1"/>
          </p:cNvSpPr>
          <p:nvPr>
            <p:ph type="ftr" sz="quarter" idx="11"/>
          </p:nvPr>
        </p:nvSpPr>
        <p:spPr bwMode="gray"/>
        <p:txBody>
          <a:bodyPr/>
          <a:lstStyle/>
          <a:p>
            <a:r>
              <a:rPr lang="nl-NL" dirty="0"/>
              <a:t>Via Invoegen | Koptekst en voettekst kunt u de tekst wijzigen</a:t>
            </a:r>
          </a:p>
        </p:txBody>
      </p:sp>
      <p:sp>
        <p:nvSpPr>
          <p:cNvPr id="5" name="Tijdelijke aanduiding voor dianummer 4"/>
          <p:cNvSpPr>
            <a:spLocks noGrp="1" noSelect="1"/>
          </p:cNvSpPr>
          <p:nvPr>
            <p:ph type="sldNum" sz="quarter" idx="12"/>
          </p:nvPr>
        </p:nvSpPr>
        <p:spPr bwMode="gray"/>
        <p:txBody>
          <a:bodyPr/>
          <a:lstStyle/>
          <a:p>
            <a:r>
              <a:rPr lang="nl-NL" dirty="0"/>
              <a:t>| </a:t>
            </a:r>
            <a:fld id="{5A73F218-DCB0-4894-9B51-05C25669D534}" type="slidenum">
              <a:rPr lang="nl-NL" smtClean="0"/>
              <a:pPr/>
              <a:t>‹nr.›</a:t>
            </a:fld>
            <a:endParaRPr lang="nl-NL"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Leeg met logo">
    <p:spTree>
      <p:nvGrpSpPr>
        <p:cNvPr id="1" name=""/>
        <p:cNvGrpSpPr/>
        <p:nvPr/>
      </p:nvGrpSpPr>
      <p:grpSpPr>
        <a:xfrm>
          <a:off x="0" y="0"/>
          <a:ext cx="0" cy="0"/>
          <a:chOff x="0" y="0"/>
          <a:chExt cx="0" cy="0"/>
        </a:xfrm>
      </p:grpSpPr>
      <p:sp>
        <p:nvSpPr>
          <p:cNvPr id="2" name="Tijdelijke aanduiding voor datum 1"/>
          <p:cNvSpPr>
            <a:spLocks noGrp="1" noSelect="1"/>
          </p:cNvSpPr>
          <p:nvPr>
            <p:ph type="dt" sz="half" idx="10"/>
          </p:nvPr>
        </p:nvSpPr>
        <p:spPr bwMode="gray"/>
        <p:txBody>
          <a:bodyPr/>
          <a:lstStyle/>
          <a:p>
            <a:fld id="{DD87E8CE-33A9-43EE-B25B-F09963B573BA}" type="datetime1">
              <a:rPr lang="nl-NL" smtClean="0"/>
              <a:t>6-10-2021</a:t>
            </a:fld>
            <a:endParaRPr lang="nl-NL" dirty="0"/>
          </a:p>
        </p:txBody>
      </p:sp>
      <p:sp>
        <p:nvSpPr>
          <p:cNvPr id="3" name="Tijdelijke aanduiding voor voettekst 2"/>
          <p:cNvSpPr>
            <a:spLocks noGrp="1" noSelect="1"/>
          </p:cNvSpPr>
          <p:nvPr>
            <p:ph type="ftr" sz="quarter" idx="11"/>
          </p:nvPr>
        </p:nvSpPr>
        <p:spPr bwMode="gray"/>
        <p:txBody>
          <a:bodyPr/>
          <a:lstStyle/>
          <a:p>
            <a:r>
              <a:rPr lang="nl-NL" dirty="0"/>
              <a:t>Via Invoegen | Koptekst en voettekst kunt u de tekst wijzigen</a:t>
            </a:r>
          </a:p>
        </p:txBody>
      </p:sp>
      <p:sp>
        <p:nvSpPr>
          <p:cNvPr id="4" name="Tijdelijke aanduiding voor dianummer 3"/>
          <p:cNvSpPr>
            <a:spLocks noGrp="1" noSelect="1"/>
          </p:cNvSpPr>
          <p:nvPr>
            <p:ph type="sldNum" sz="quarter" idx="12"/>
          </p:nvPr>
        </p:nvSpPr>
        <p:spPr bwMode="gray"/>
        <p:txBody>
          <a:bodyPr/>
          <a:lstStyle/>
          <a:p>
            <a:r>
              <a:rPr lang="nl-NL" dirty="0"/>
              <a:t>| </a:t>
            </a:r>
            <a:fld id="{5A73F218-DCB0-4894-9B51-05C25669D534}" type="slidenum">
              <a:rPr lang="nl-NL" smtClean="0"/>
              <a:pPr/>
              <a:t>‹nr.›</a:t>
            </a:fld>
            <a:endParaRPr lang="nl-NL"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Tijdelijke aanduiding voor datum 1"/>
          <p:cNvSpPr>
            <a:spLocks noGrp="1" noSelect="1"/>
          </p:cNvSpPr>
          <p:nvPr>
            <p:ph type="dt" sz="half" idx="10"/>
          </p:nvPr>
        </p:nvSpPr>
        <p:spPr bwMode="gray"/>
        <p:txBody>
          <a:bodyPr/>
          <a:lstStyle/>
          <a:p>
            <a:fld id="{D1BCA4B4-8389-46FE-AE0C-0A1FAFD8F720}" type="datetime1">
              <a:rPr lang="nl-NL" smtClean="0"/>
              <a:t>6-10-2021</a:t>
            </a:fld>
            <a:endParaRPr lang="nl-NL" dirty="0"/>
          </a:p>
        </p:txBody>
      </p:sp>
      <p:sp>
        <p:nvSpPr>
          <p:cNvPr id="3" name="Tijdelijke aanduiding voor voettekst 2"/>
          <p:cNvSpPr>
            <a:spLocks noGrp="1" noSelect="1"/>
          </p:cNvSpPr>
          <p:nvPr>
            <p:ph type="ftr" sz="quarter" idx="11"/>
          </p:nvPr>
        </p:nvSpPr>
        <p:spPr bwMode="gray"/>
        <p:txBody>
          <a:bodyPr/>
          <a:lstStyle/>
          <a:p>
            <a:r>
              <a:rPr lang="nl-NL" dirty="0"/>
              <a:t>Via Invoegen | Koptekst en voettekst kunt u de tekst wijzigen</a:t>
            </a:r>
          </a:p>
        </p:txBody>
      </p:sp>
      <p:sp>
        <p:nvSpPr>
          <p:cNvPr id="4" name="Tijdelijke aanduiding voor dianummer 3"/>
          <p:cNvSpPr>
            <a:spLocks noGrp="1" noSelect="1"/>
          </p:cNvSpPr>
          <p:nvPr>
            <p:ph type="sldNum" sz="quarter" idx="12"/>
          </p:nvPr>
        </p:nvSpPr>
        <p:spPr bwMode="gray"/>
        <p:txBody>
          <a:bodyPr/>
          <a:lstStyle/>
          <a:p>
            <a:r>
              <a:rPr lang="nl-NL" dirty="0"/>
              <a:t>| </a:t>
            </a:r>
            <a:fld id="{5A73F218-DCB0-4894-9B51-05C25669D534}" type="slidenum">
              <a:rPr lang="nl-NL" smtClean="0"/>
              <a:pPr/>
              <a:t>‹nr.›</a:t>
            </a:fld>
            <a:endParaRPr lang="nl-NL"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kader">
    <p:spTree>
      <p:nvGrpSpPr>
        <p:cNvPr id="1" name=""/>
        <p:cNvGrpSpPr/>
        <p:nvPr/>
      </p:nvGrpSpPr>
      <p:grpSpPr>
        <a:xfrm>
          <a:off x="0" y="0"/>
          <a:ext cx="0" cy="0"/>
          <a:chOff x="0" y="0"/>
          <a:chExt cx="0" cy="0"/>
        </a:xfrm>
      </p:grpSpPr>
      <p:sp>
        <p:nvSpPr>
          <p:cNvPr id="2" name="Titel 1"/>
          <p:cNvSpPr>
            <a:spLocks noGrp="1" noSelect="1"/>
          </p:cNvSpPr>
          <p:nvPr>
            <p:ph type="title" hasCustomPrompt="1"/>
          </p:nvPr>
        </p:nvSpPr>
        <p:spPr bwMode="gray"/>
        <p:txBody>
          <a:bodyPr/>
          <a:lstStyle>
            <a:lvl1pPr>
              <a:defRPr/>
            </a:lvl1pPr>
          </a:lstStyle>
          <a:p>
            <a:r>
              <a:rPr lang="nl-NL" noProof="1"/>
              <a:t>Titel</a:t>
            </a:r>
          </a:p>
        </p:txBody>
      </p:sp>
      <p:sp>
        <p:nvSpPr>
          <p:cNvPr id="3" name="Tijdelijke aanduiding voor inhoud 2"/>
          <p:cNvSpPr>
            <a:spLocks noGrp="1" noSelect="1"/>
          </p:cNvSpPr>
          <p:nvPr>
            <p:ph idx="1"/>
          </p:nvPr>
        </p:nvSpPr>
        <p:spPr bwMode="gray"/>
        <p:txBody>
          <a:bodyPr/>
          <a:lstStyle/>
          <a:p>
            <a:pPr lvl="0"/>
            <a:r>
              <a:rPr lang="nl-NL" noProof="1"/>
              <a:t>Klik om de modelstijlen te bewerken</a:t>
            </a:r>
          </a:p>
          <a:p>
            <a:pPr lvl="1"/>
            <a:r>
              <a:rPr lang="nl-NL" noProof="1"/>
              <a:t>Tweede niveau</a:t>
            </a:r>
          </a:p>
          <a:p>
            <a:pPr lvl="2"/>
            <a:r>
              <a:rPr lang="nl-NL" noProof="1"/>
              <a:t>Derde niveau</a:t>
            </a:r>
          </a:p>
          <a:p>
            <a:pPr lvl="3"/>
            <a:r>
              <a:rPr lang="nl-NL" noProof="1"/>
              <a:t>Vierde niveau</a:t>
            </a:r>
          </a:p>
          <a:p>
            <a:pPr lvl="4"/>
            <a:r>
              <a:rPr lang="nl-NL" noProof="1"/>
              <a:t>Vijfde niveau</a:t>
            </a:r>
          </a:p>
        </p:txBody>
      </p:sp>
      <p:sp>
        <p:nvSpPr>
          <p:cNvPr id="4" name="Tijdelijke aanduiding voor datum 3"/>
          <p:cNvSpPr>
            <a:spLocks noGrp="1" noSelect="1"/>
          </p:cNvSpPr>
          <p:nvPr>
            <p:ph type="dt" sz="half" idx="10"/>
          </p:nvPr>
        </p:nvSpPr>
        <p:spPr bwMode="gray"/>
        <p:txBody>
          <a:bodyPr/>
          <a:lstStyle/>
          <a:p>
            <a:fld id="{71936F60-D347-4247-AE22-ECCF67410F82}" type="datetime1">
              <a:rPr lang="nl-NL" smtClean="0"/>
              <a:t>6-10-2021</a:t>
            </a:fld>
            <a:endParaRPr lang="nl-NL" dirty="0"/>
          </a:p>
        </p:txBody>
      </p:sp>
      <p:sp>
        <p:nvSpPr>
          <p:cNvPr id="5" name="Tijdelijke aanduiding voor voettekst 4"/>
          <p:cNvSpPr>
            <a:spLocks noGrp="1" noSelect="1"/>
          </p:cNvSpPr>
          <p:nvPr>
            <p:ph type="ftr" sz="quarter" idx="11"/>
          </p:nvPr>
        </p:nvSpPr>
        <p:spPr bwMode="gray"/>
        <p:txBody>
          <a:bodyPr/>
          <a:lstStyle/>
          <a:p>
            <a:r>
              <a:rPr lang="nl-NL" dirty="0"/>
              <a:t>Via Invoegen | Koptekst en voettekst kunt u de tekst wijzigen</a:t>
            </a:r>
          </a:p>
        </p:txBody>
      </p:sp>
      <p:sp>
        <p:nvSpPr>
          <p:cNvPr id="6" name="Tijdelijke aanduiding voor dianummer 5"/>
          <p:cNvSpPr>
            <a:spLocks noGrp="1" noSelect="1"/>
          </p:cNvSpPr>
          <p:nvPr>
            <p:ph type="sldNum" sz="quarter" idx="12"/>
          </p:nvPr>
        </p:nvSpPr>
        <p:spPr bwMode="gray"/>
        <p:txBody>
          <a:bodyPr/>
          <a:lstStyle/>
          <a:p>
            <a:r>
              <a:rPr lang="nl-NL" dirty="0"/>
              <a:t>| </a:t>
            </a:r>
            <a:fld id="{5A73F218-DCB0-4894-9B51-05C25669D534}" type="slidenum">
              <a:rPr lang="nl-NL" smtClean="0"/>
              <a:pPr/>
              <a:t>‹nr.›</a:t>
            </a:fld>
            <a:endParaRPr lang="nl-NL"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eldia rood">
    <p:spTree>
      <p:nvGrpSpPr>
        <p:cNvPr id="1" name=""/>
        <p:cNvGrpSpPr/>
        <p:nvPr/>
      </p:nvGrpSpPr>
      <p:grpSpPr>
        <a:xfrm>
          <a:off x="0" y="0"/>
          <a:ext cx="0" cy="0"/>
          <a:chOff x="0" y="0"/>
          <a:chExt cx="0" cy="0"/>
        </a:xfrm>
      </p:grpSpPr>
      <p:sp>
        <p:nvSpPr>
          <p:cNvPr id="9" name="Rectangle 5"/>
          <p:cNvSpPr>
            <a:spLocks noSelect="1" noChangeArrowheads="1"/>
          </p:cNvSpPr>
          <p:nvPr/>
        </p:nvSpPr>
        <p:spPr bwMode="ltGray">
          <a:xfrm>
            <a:off x="0" y="0"/>
            <a:ext cx="9137650" cy="6854825"/>
          </a:xfrm>
          <a:prstGeom prst="rect">
            <a:avLst/>
          </a:prstGeom>
          <a:solidFill>
            <a:srgbClr val="FF0000"/>
          </a:solidFill>
          <a:ln w="9525">
            <a:noFill/>
            <a:miter lim="800000"/>
            <a:headEnd/>
            <a:tailEnd/>
          </a:ln>
        </p:spPr>
        <p:txBody>
          <a:bodyPr vert="horz" wrap="square" lIns="91440" tIns="45720" rIns="91440" bIns="45720" numCol="1" anchor="t" anchorCtr="0" compatLnSpc="1">
            <a:prstTxWarp prst="textNoShape">
              <a:avLst/>
            </a:prstTxWarp>
          </a:bodyPr>
          <a:lstStyle/>
          <a:p>
            <a:endParaRPr lang="nl-NL" dirty="0"/>
          </a:p>
        </p:txBody>
      </p:sp>
      <p:sp>
        <p:nvSpPr>
          <p:cNvPr id="10" name="Rectangle 6"/>
          <p:cNvSpPr>
            <a:spLocks noSelect="1" noChangeArrowheads="1"/>
          </p:cNvSpPr>
          <p:nvPr/>
        </p:nvSpPr>
        <p:spPr bwMode="white">
          <a:xfrm>
            <a:off x="0" y="1588"/>
            <a:ext cx="787400" cy="685482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nl-NL" dirty="0"/>
          </a:p>
        </p:txBody>
      </p:sp>
      <p:grpSp>
        <p:nvGrpSpPr>
          <p:cNvPr id="5" name="Groep 4"/>
          <p:cNvGrpSpPr>
            <a:grpSpLocks noSelect="1"/>
          </p:cNvGrpSpPr>
          <p:nvPr userDrawn="1"/>
        </p:nvGrpSpPr>
        <p:grpSpPr bwMode="black">
          <a:xfrm>
            <a:off x="182563" y="163513"/>
            <a:ext cx="2563812" cy="1447800"/>
            <a:chOff x="182563" y="163513"/>
            <a:chExt cx="2563812" cy="1447800"/>
          </a:xfrm>
        </p:grpSpPr>
        <p:sp>
          <p:nvSpPr>
            <p:cNvPr id="11" name="Freeform 7"/>
            <p:cNvSpPr>
              <a:spLocks noSelect="1"/>
            </p:cNvSpPr>
            <p:nvPr/>
          </p:nvSpPr>
          <p:spPr bwMode="black">
            <a:xfrm>
              <a:off x="182563" y="1185863"/>
              <a:ext cx="425450" cy="425450"/>
            </a:xfrm>
            <a:custGeom>
              <a:avLst/>
              <a:gdLst/>
              <a:ahLst/>
              <a:cxnLst>
                <a:cxn ang="0">
                  <a:pos x="0" y="214"/>
                </a:cxn>
                <a:cxn ang="0">
                  <a:pos x="81" y="134"/>
                </a:cxn>
                <a:cxn ang="0">
                  <a:pos x="0" y="54"/>
                </a:cxn>
                <a:cxn ang="0">
                  <a:pos x="54" y="0"/>
                </a:cxn>
                <a:cxn ang="0">
                  <a:pos x="134" y="80"/>
                </a:cxn>
                <a:cxn ang="0">
                  <a:pos x="214" y="0"/>
                </a:cxn>
                <a:cxn ang="0">
                  <a:pos x="268" y="54"/>
                </a:cxn>
                <a:cxn ang="0">
                  <a:pos x="188" y="134"/>
                </a:cxn>
                <a:cxn ang="0">
                  <a:pos x="268" y="214"/>
                </a:cxn>
                <a:cxn ang="0">
                  <a:pos x="214" y="268"/>
                </a:cxn>
                <a:cxn ang="0">
                  <a:pos x="134" y="187"/>
                </a:cxn>
                <a:cxn ang="0">
                  <a:pos x="54" y="268"/>
                </a:cxn>
                <a:cxn ang="0">
                  <a:pos x="0" y="214"/>
                </a:cxn>
              </a:cxnLst>
              <a:rect l="0" t="0" r="r" b="b"/>
              <a:pathLst>
                <a:path w="268" h="268">
                  <a:moveTo>
                    <a:pt x="0" y="214"/>
                  </a:moveTo>
                  <a:lnTo>
                    <a:pt x="81" y="134"/>
                  </a:lnTo>
                  <a:lnTo>
                    <a:pt x="0" y="54"/>
                  </a:lnTo>
                  <a:lnTo>
                    <a:pt x="54" y="0"/>
                  </a:lnTo>
                  <a:lnTo>
                    <a:pt x="134" y="80"/>
                  </a:lnTo>
                  <a:lnTo>
                    <a:pt x="214" y="0"/>
                  </a:lnTo>
                  <a:lnTo>
                    <a:pt x="268" y="54"/>
                  </a:lnTo>
                  <a:lnTo>
                    <a:pt x="188" y="134"/>
                  </a:lnTo>
                  <a:lnTo>
                    <a:pt x="268" y="214"/>
                  </a:lnTo>
                  <a:lnTo>
                    <a:pt x="214" y="268"/>
                  </a:lnTo>
                  <a:lnTo>
                    <a:pt x="134" y="187"/>
                  </a:lnTo>
                  <a:lnTo>
                    <a:pt x="54" y="268"/>
                  </a:lnTo>
                  <a:lnTo>
                    <a:pt x="0" y="214"/>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12" name="Freeform 8"/>
            <p:cNvSpPr>
              <a:spLocks noSelect="1"/>
            </p:cNvSpPr>
            <p:nvPr/>
          </p:nvSpPr>
          <p:spPr bwMode="black">
            <a:xfrm>
              <a:off x="182563" y="163513"/>
              <a:ext cx="425450" cy="425450"/>
            </a:xfrm>
            <a:custGeom>
              <a:avLst/>
              <a:gdLst/>
              <a:ahLst/>
              <a:cxnLst>
                <a:cxn ang="0">
                  <a:pos x="0" y="215"/>
                </a:cxn>
                <a:cxn ang="0">
                  <a:pos x="81" y="134"/>
                </a:cxn>
                <a:cxn ang="0">
                  <a:pos x="0" y="54"/>
                </a:cxn>
                <a:cxn ang="0">
                  <a:pos x="54" y="0"/>
                </a:cxn>
                <a:cxn ang="0">
                  <a:pos x="134" y="81"/>
                </a:cxn>
                <a:cxn ang="0">
                  <a:pos x="214" y="0"/>
                </a:cxn>
                <a:cxn ang="0">
                  <a:pos x="268" y="54"/>
                </a:cxn>
                <a:cxn ang="0">
                  <a:pos x="188" y="134"/>
                </a:cxn>
                <a:cxn ang="0">
                  <a:pos x="268" y="215"/>
                </a:cxn>
                <a:cxn ang="0">
                  <a:pos x="214" y="268"/>
                </a:cxn>
                <a:cxn ang="0">
                  <a:pos x="134" y="188"/>
                </a:cxn>
                <a:cxn ang="0">
                  <a:pos x="54" y="268"/>
                </a:cxn>
                <a:cxn ang="0">
                  <a:pos x="0" y="215"/>
                </a:cxn>
              </a:cxnLst>
              <a:rect l="0" t="0" r="r" b="b"/>
              <a:pathLst>
                <a:path w="268" h="268">
                  <a:moveTo>
                    <a:pt x="0" y="215"/>
                  </a:moveTo>
                  <a:lnTo>
                    <a:pt x="81" y="134"/>
                  </a:lnTo>
                  <a:lnTo>
                    <a:pt x="0" y="54"/>
                  </a:lnTo>
                  <a:lnTo>
                    <a:pt x="54" y="0"/>
                  </a:lnTo>
                  <a:lnTo>
                    <a:pt x="134" y="81"/>
                  </a:lnTo>
                  <a:lnTo>
                    <a:pt x="214" y="0"/>
                  </a:lnTo>
                  <a:lnTo>
                    <a:pt x="268" y="54"/>
                  </a:lnTo>
                  <a:lnTo>
                    <a:pt x="188" y="134"/>
                  </a:lnTo>
                  <a:lnTo>
                    <a:pt x="268" y="215"/>
                  </a:lnTo>
                  <a:lnTo>
                    <a:pt x="214" y="268"/>
                  </a:lnTo>
                  <a:lnTo>
                    <a:pt x="134" y="188"/>
                  </a:lnTo>
                  <a:lnTo>
                    <a:pt x="54" y="268"/>
                  </a:lnTo>
                  <a:lnTo>
                    <a:pt x="0" y="215"/>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13" name="Freeform 9"/>
            <p:cNvSpPr>
              <a:spLocks noSelect="1"/>
            </p:cNvSpPr>
            <p:nvPr/>
          </p:nvSpPr>
          <p:spPr bwMode="black">
            <a:xfrm>
              <a:off x="182563" y="674688"/>
              <a:ext cx="425450" cy="425450"/>
            </a:xfrm>
            <a:custGeom>
              <a:avLst/>
              <a:gdLst/>
              <a:ahLst/>
              <a:cxnLst>
                <a:cxn ang="0">
                  <a:pos x="0" y="215"/>
                </a:cxn>
                <a:cxn ang="0">
                  <a:pos x="81" y="134"/>
                </a:cxn>
                <a:cxn ang="0">
                  <a:pos x="0" y="54"/>
                </a:cxn>
                <a:cxn ang="0">
                  <a:pos x="54" y="0"/>
                </a:cxn>
                <a:cxn ang="0">
                  <a:pos x="134" y="81"/>
                </a:cxn>
                <a:cxn ang="0">
                  <a:pos x="214" y="0"/>
                </a:cxn>
                <a:cxn ang="0">
                  <a:pos x="268" y="54"/>
                </a:cxn>
                <a:cxn ang="0">
                  <a:pos x="188" y="134"/>
                </a:cxn>
                <a:cxn ang="0">
                  <a:pos x="268" y="215"/>
                </a:cxn>
                <a:cxn ang="0">
                  <a:pos x="214" y="268"/>
                </a:cxn>
                <a:cxn ang="0">
                  <a:pos x="134" y="188"/>
                </a:cxn>
                <a:cxn ang="0">
                  <a:pos x="54" y="268"/>
                </a:cxn>
                <a:cxn ang="0">
                  <a:pos x="0" y="215"/>
                </a:cxn>
              </a:cxnLst>
              <a:rect l="0" t="0" r="r" b="b"/>
              <a:pathLst>
                <a:path w="268" h="268">
                  <a:moveTo>
                    <a:pt x="0" y="215"/>
                  </a:moveTo>
                  <a:lnTo>
                    <a:pt x="81" y="134"/>
                  </a:lnTo>
                  <a:lnTo>
                    <a:pt x="0" y="54"/>
                  </a:lnTo>
                  <a:lnTo>
                    <a:pt x="54" y="0"/>
                  </a:lnTo>
                  <a:lnTo>
                    <a:pt x="134" y="81"/>
                  </a:lnTo>
                  <a:lnTo>
                    <a:pt x="214" y="0"/>
                  </a:lnTo>
                  <a:lnTo>
                    <a:pt x="268" y="54"/>
                  </a:lnTo>
                  <a:lnTo>
                    <a:pt x="188" y="134"/>
                  </a:lnTo>
                  <a:lnTo>
                    <a:pt x="268" y="215"/>
                  </a:lnTo>
                  <a:lnTo>
                    <a:pt x="214" y="268"/>
                  </a:lnTo>
                  <a:lnTo>
                    <a:pt x="134" y="188"/>
                  </a:lnTo>
                  <a:lnTo>
                    <a:pt x="54" y="268"/>
                  </a:lnTo>
                  <a:lnTo>
                    <a:pt x="0" y="215"/>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14" name="Freeform 10"/>
            <p:cNvSpPr>
              <a:spLocks noSelect="1"/>
            </p:cNvSpPr>
            <p:nvPr/>
          </p:nvSpPr>
          <p:spPr bwMode="black">
            <a:xfrm>
              <a:off x="1031875" y="184151"/>
              <a:ext cx="214313" cy="241300"/>
            </a:xfrm>
            <a:custGeom>
              <a:avLst/>
              <a:gdLst/>
              <a:ahLst/>
              <a:cxnLst>
                <a:cxn ang="0">
                  <a:pos x="966" y="976"/>
                </a:cxn>
                <a:cxn ang="0">
                  <a:pos x="542" y="1077"/>
                </a:cxn>
                <a:cxn ang="0">
                  <a:pos x="0" y="543"/>
                </a:cxn>
                <a:cxn ang="0">
                  <a:pos x="542" y="0"/>
                </a:cxn>
                <a:cxn ang="0">
                  <a:pos x="946" y="129"/>
                </a:cxn>
                <a:cxn ang="0">
                  <a:pos x="811" y="265"/>
                </a:cxn>
                <a:cxn ang="0">
                  <a:pos x="543" y="165"/>
                </a:cxn>
                <a:cxn ang="0">
                  <a:pos x="191" y="531"/>
                </a:cxn>
                <a:cxn ang="0">
                  <a:pos x="543" y="912"/>
                </a:cxn>
                <a:cxn ang="0">
                  <a:pos x="784" y="859"/>
                </a:cxn>
                <a:cxn ang="0">
                  <a:pos x="784" y="617"/>
                </a:cxn>
                <a:cxn ang="0">
                  <a:pos x="574" y="617"/>
                </a:cxn>
                <a:cxn ang="0">
                  <a:pos x="574" y="452"/>
                </a:cxn>
                <a:cxn ang="0">
                  <a:pos x="966" y="452"/>
                </a:cxn>
                <a:cxn ang="0">
                  <a:pos x="966" y="976"/>
                </a:cxn>
              </a:cxnLst>
              <a:rect l="0" t="0" r="r" b="b"/>
              <a:pathLst>
                <a:path w="966" h="1077">
                  <a:moveTo>
                    <a:pt x="966" y="976"/>
                  </a:moveTo>
                  <a:cubicBezTo>
                    <a:pt x="842" y="1043"/>
                    <a:pt x="700" y="1077"/>
                    <a:pt x="542" y="1077"/>
                  </a:cubicBezTo>
                  <a:cubicBezTo>
                    <a:pt x="226" y="1077"/>
                    <a:pt x="0" y="863"/>
                    <a:pt x="0" y="543"/>
                  </a:cubicBezTo>
                  <a:cubicBezTo>
                    <a:pt x="0" y="214"/>
                    <a:pt x="226" y="0"/>
                    <a:pt x="542" y="0"/>
                  </a:cubicBezTo>
                  <a:cubicBezTo>
                    <a:pt x="698" y="0"/>
                    <a:pt x="839" y="33"/>
                    <a:pt x="946" y="129"/>
                  </a:cubicBezTo>
                  <a:cubicBezTo>
                    <a:pt x="811" y="265"/>
                    <a:pt x="811" y="265"/>
                    <a:pt x="811" y="265"/>
                  </a:cubicBezTo>
                  <a:cubicBezTo>
                    <a:pt x="746" y="201"/>
                    <a:pt x="646" y="165"/>
                    <a:pt x="543" y="165"/>
                  </a:cubicBezTo>
                  <a:cubicBezTo>
                    <a:pt x="332" y="165"/>
                    <a:pt x="191" y="327"/>
                    <a:pt x="191" y="531"/>
                  </a:cubicBezTo>
                  <a:cubicBezTo>
                    <a:pt x="191" y="750"/>
                    <a:pt x="332" y="912"/>
                    <a:pt x="543" y="912"/>
                  </a:cubicBezTo>
                  <a:cubicBezTo>
                    <a:pt x="636" y="912"/>
                    <a:pt x="720" y="895"/>
                    <a:pt x="784" y="859"/>
                  </a:cubicBezTo>
                  <a:cubicBezTo>
                    <a:pt x="784" y="617"/>
                    <a:pt x="784" y="617"/>
                    <a:pt x="784" y="617"/>
                  </a:cubicBezTo>
                  <a:cubicBezTo>
                    <a:pt x="574" y="617"/>
                    <a:pt x="574" y="617"/>
                    <a:pt x="574" y="617"/>
                  </a:cubicBezTo>
                  <a:cubicBezTo>
                    <a:pt x="574" y="452"/>
                    <a:pt x="574" y="452"/>
                    <a:pt x="574" y="452"/>
                  </a:cubicBezTo>
                  <a:cubicBezTo>
                    <a:pt x="966" y="452"/>
                    <a:pt x="966" y="452"/>
                    <a:pt x="966" y="452"/>
                  </a:cubicBezTo>
                  <a:lnTo>
                    <a:pt x="966" y="97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15" name="Freeform 11"/>
            <p:cNvSpPr>
              <a:spLocks noSelect="1"/>
            </p:cNvSpPr>
            <p:nvPr/>
          </p:nvSpPr>
          <p:spPr bwMode="black">
            <a:xfrm>
              <a:off x="1284288" y="260351"/>
              <a:ext cx="157163" cy="163513"/>
            </a:xfrm>
            <a:custGeom>
              <a:avLst/>
              <a:gdLst/>
              <a:ahLst/>
              <a:cxnLst>
                <a:cxn ang="0">
                  <a:pos x="174" y="426"/>
                </a:cxn>
                <a:cxn ang="0">
                  <a:pos x="361" y="591"/>
                </a:cxn>
                <a:cxn ang="0">
                  <a:pos x="547" y="497"/>
                </a:cxn>
                <a:cxn ang="0">
                  <a:pos x="672" y="591"/>
                </a:cxn>
                <a:cxn ang="0">
                  <a:pos x="378" y="730"/>
                </a:cxn>
                <a:cxn ang="0">
                  <a:pos x="0" y="365"/>
                </a:cxn>
                <a:cxn ang="0">
                  <a:pos x="378" y="0"/>
                </a:cxn>
                <a:cxn ang="0">
                  <a:pos x="704" y="378"/>
                </a:cxn>
                <a:cxn ang="0">
                  <a:pos x="704" y="426"/>
                </a:cxn>
                <a:cxn ang="0">
                  <a:pos x="174" y="426"/>
                </a:cxn>
                <a:cxn ang="0">
                  <a:pos x="530" y="295"/>
                </a:cxn>
                <a:cxn ang="0">
                  <a:pos x="353" y="130"/>
                </a:cxn>
                <a:cxn ang="0">
                  <a:pos x="174" y="295"/>
                </a:cxn>
                <a:cxn ang="0">
                  <a:pos x="530" y="295"/>
                </a:cxn>
              </a:cxnLst>
              <a:rect l="0" t="0" r="r" b="b"/>
              <a:pathLst>
                <a:path w="704" h="730">
                  <a:moveTo>
                    <a:pt x="174" y="426"/>
                  </a:moveTo>
                  <a:cubicBezTo>
                    <a:pt x="185" y="528"/>
                    <a:pt x="263" y="591"/>
                    <a:pt x="361" y="591"/>
                  </a:cubicBezTo>
                  <a:cubicBezTo>
                    <a:pt x="447" y="591"/>
                    <a:pt x="504" y="550"/>
                    <a:pt x="547" y="497"/>
                  </a:cubicBezTo>
                  <a:cubicBezTo>
                    <a:pt x="672" y="591"/>
                    <a:pt x="672" y="591"/>
                    <a:pt x="672" y="591"/>
                  </a:cubicBezTo>
                  <a:cubicBezTo>
                    <a:pt x="591" y="691"/>
                    <a:pt x="488" y="730"/>
                    <a:pt x="378" y="730"/>
                  </a:cubicBezTo>
                  <a:cubicBezTo>
                    <a:pt x="168" y="730"/>
                    <a:pt x="0" y="583"/>
                    <a:pt x="0" y="365"/>
                  </a:cubicBezTo>
                  <a:cubicBezTo>
                    <a:pt x="0" y="146"/>
                    <a:pt x="168" y="0"/>
                    <a:pt x="378" y="0"/>
                  </a:cubicBezTo>
                  <a:cubicBezTo>
                    <a:pt x="572" y="0"/>
                    <a:pt x="704" y="136"/>
                    <a:pt x="704" y="378"/>
                  </a:cubicBezTo>
                  <a:cubicBezTo>
                    <a:pt x="704" y="426"/>
                    <a:pt x="704" y="426"/>
                    <a:pt x="704" y="426"/>
                  </a:cubicBezTo>
                  <a:lnTo>
                    <a:pt x="174" y="426"/>
                  </a:lnTo>
                  <a:close/>
                  <a:moveTo>
                    <a:pt x="530" y="295"/>
                  </a:moveTo>
                  <a:cubicBezTo>
                    <a:pt x="529" y="194"/>
                    <a:pt x="462" y="130"/>
                    <a:pt x="353" y="130"/>
                  </a:cubicBezTo>
                  <a:cubicBezTo>
                    <a:pt x="250" y="130"/>
                    <a:pt x="187" y="195"/>
                    <a:pt x="174" y="295"/>
                  </a:cubicBezTo>
                  <a:lnTo>
                    <a:pt x="530" y="29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16" name="Freeform 12"/>
            <p:cNvSpPr>
              <a:spLocks noSelect="1"/>
            </p:cNvSpPr>
            <p:nvPr/>
          </p:nvSpPr>
          <p:spPr bwMode="black">
            <a:xfrm>
              <a:off x="1476375" y="260351"/>
              <a:ext cx="239713" cy="158750"/>
            </a:xfrm>
            <a:custGeom>
              <a:avLst/>
              <a:gdLst/>
              <a:ahLst/>
              <a:cxnLst>
                <a:cxn ang="0">
                  <a:pos x="0" y="17"/>
                </a:cxn>
                <a:cxn ang="0">
                  <a:pos x="165" y="17"/>
                </a:cxn>
                <a:cxn ang="0">
                  <a:pos x="165" y="126"/>
                </a:cxn>
                <a:cxn ang="0">
                  <a:pos x="168" y="126"/>
                </a:cxn>
                <a:cxn ang="0">
                  <a:pos x="381" y="0"/>
                </a:cxn>
                <a:cxn ang="0">
                  <a:pos x="598" y="129"/>
                </a:cxn>
                <a:cxn ang="0">
                  <a:pos x="827" y="0"/>
                </a:cxn>
                <a:cxn ang="0">
                  <a:pos x="1078" y="298"/>
                </a:cxn>
                <a:cxn ang="0">
                  <a:pos x="1078" y="712"/>
                </a:cxn>
                <a:cxn ang="0">
                  <a:pos x="904" y="712"/>
                </a:cxn>
                <a:cxn ang="0">
                  <a:pos x="904" y="318"/>
                </a:cxn>
                <a:cxn ang="0">
                  <a:pos x="775" y="156"/>
                </a:cxn>
                <a:cxn ang="0">
                  <a:pos x="626" y="336"/>
                </a:cxn>
                <a:cxn ang="0">
                  <a:pos x="626" y="712"/>
                </a:cxn>
                <a:cxn ang="0">
                  <a:pos x="452" y="712"/>
                </a:cxn>
                <a:cxn ang="0">
                  <a:pos x="452" y="298"/>
                </a:cxn>
                <a:cxn ang="0">
                  <a:pos x="333" y="156"/>
                </a:cxn>
                <a:cxn ang="0">
                  <a:pos x="174" y="333"/>
                </a:cxn>
                <a:cxn ang="0">
                  <a:pos x="174" y="712"/>
                </a:cxn>
                <a:cxn ang="0">
                  <a:pos x="0" y="712"/>
                </a:cxn>
                <a:cxn ang="0">
                  <a:pos x="0" y="17"/>
                </a:cxn>
              </a:cxnLst>
              <a:rect l="0" t="0" r="r" b="b"/>
              <a:pathLst>
                <a:path w="1078" h="712">
                  <a:moveTo>
                    <a:pt x="0" y="17"/>
                  </a:moveTo>
                  <a:cubicBezTo>
                    <a:pt x="165" y="17"/>
                    <a:pt x="165" y="17"/>
                    <a:pt x="165" y="17"/>
                  </a:cubicBezTo>
                  <a:cubicBezTo>
                    <a:pt x="165" y="126"/>
                    <a:pt x="165" y="126"/>
                    <a:pt x="165" y="126"/>
                  </a:cubicBezTo>
                  <a:cubicBezTo>
                    <a:pt x="168" y="126"/>
                    <a:pt x="168" y="126"/>
                    <a:pt x="168" y="126"/>
                  </a:cubicBezTo>
                  <a:cubicBezTo>
                    <a:pt x="198" y="61"/>
                    <a:pt x="265" y="0"/>
                    <a:pt x="381" y="0"/>
                  </a:cubicBezTo>
                  <a:cubicBezTo>
                    <a:pt x="488" y="0"/>
                    <a:pt x="562" y="42"/>
                    <a:pt x="598" y="129"/>
                  </a:cubicBezTo>
                  <a:cubicBezTo>
                    <a:pt x="649" y="40"/>
                    <a:pt x="723" y="0"/>
                    <a:pt x="827" y="0"/>
                  </a:cubicBezTo>
                  <a:cubicBezTo>
                    <a:pt x="1013" y="0"/>
                    <a:pt x="1078" y="132"/>
                    <a:pt x="1078" y="298"/>
                  </a:cubicBezTo>
                  <a:cubicBezTo>
                    <a:pt x="1078" y="712"/>
                    <a:pt x="1078" y="712"/>
                    <a:pt x="1078" y="712"/>
                  </a:cubicBezTo>
                  <a:cubicBezTo>
                    <a:pt x="904" y="712"/>
                    <a:pt x="904" y="712"/>
                    <a:pt x="904" y="712"/>
                  </a:cubicBezTo>
                  <a:cubicBezTo>
                    <a:pt x="904" y="318"/>
                    <a:pt x="904" y="318"/>
                    <a:pt x="904" y="318"/>
                  </a:cubicBezTo>
                  <a:cubicBezTo>
                    <a:pt x="904" y="231"/>
                    <a:pt x="878" y="156"/>
                    <a:pt x="775" y="156"/>
                  </a:cubicBezTo>
                  <a:cubicBezTo>
                    <a:pt x="666" y="156"/>
                    <a:pt x="626" y="246"/>
                    <a:pt x="626" y="336"/>
                  </a:cubicBezTo>
                  <a:cubicBezTo>
                    <a:pt x="626" y="712"/>
                    <a:pt x="626" y="712"/>
                    <a:pt x="626" y="712"/>
                  </a:cubicBezTo>
                  <a:cubicBezTo>
                    <a:pt x="452" y="712"/>
                    <a:pt x="452" y="712"/>
                    <a:pt x="452" y="712"/>
                  </a:cubicBezTo>
                  <a:cubicBezTo>
                    <a:pt x="452" y="298"/>
                    <a:pt x="452" y="298"/>
                    <a:pt x="452" y="298"/>
                  </a:cubicBezTo>
                  <a:cubicBezTo>
                    <a:pt x="452" y="213"/>
                    <a:pt x="417" y="156"/>
                    <a:pt x="333" y="156"/>
                  </a:cubicBezTo>
                  <a:cubicBezTo>
                    <a:pt x="219" y="156"/>
                    <a:pt x="174" y="240"/>
                    <a:pt x="174" y="333"/>
                  </a:cubicBezTo>
                  <a:cubicBezTo>
                    <a:pt x="174" y="712"/>
                    <a:pt x="174" y="712"/>
                    <a:pt x="174" y="712"/>
                  </a:cubicBezTo>
                  <a:cubicBezTo>
                    <a:pt x="0" y="712"/>
                    <a:pt x="0" y="712"/>
                    <a:pt x="0" y="712"/>
                  </a:cubicBezTo>
                  <a:lnTo>
                    <a:pt x="0" y="17"/>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17" name="Freeform 13"/>
            <p:cNvSpPr>
              <a:spLocks noSelect="1"/>
            </p:cNvSpPr>
            <p:nvPr/>
          </p:nvSpPr>
          <p:spPr bwMode="black">
            <a:xfrm>
              <a:off x="1751013" y="260351"/>
              <a:ext cx="157163" cy="163513"/>
            </a:xfrm>
            <a:custGeom>
              <a:avLst/>
              <a:gdLst/>
              <a:ahLst/>
              <a:cxnLst>
                <a:cxn ang="0">
                  <a:pos x="174" y="426"/>
                </a:cxn>
                <a:cxn ang="0">
                  <a:pos x="361" y="591"/>
                </a:cxn>
                <a:cxn ang="0">
                  <a:pos x="548" y="497"/>
                </a:cxn>
                <a:cxn ang="0">
                  <a:pos x="672" y="591"/>
                </a:cxn>
                <a:cxn ang="0">
                  <a:pos x="378" y="730"/>
                </a:cxn>
                <a:cxn ang="0">
                  <a:pos x="0" y="365"/>
                </a:cxn>
                <a:cxn ang="0">
                  <a:pos x="378" y="0"/>
                </a:cxn>
                <a:cxn ang="0">
                  <a:pos x="704" y="378"/>
                </a:cxn>
                <a:cxn ang="0">
                  <a:pos x="704" y="426"/>
                </a:cxn>
                <a:cxn ang="0">
                  <a:pos x="174" y="426"/>
                </a:cxn>
                <a:cxn ang="0">
                  <a:pos x="530" y="295"/>
                </a:cxn>
                <a:cxn ang="0">
                  <a:pos x="354" y="130"/>
                </a:cxn>
                <a:cxn ang="0">
                  <a:pos x="174" y="295"/>
                </a:cxn>
                <a:cxn ang="0">
                  <a:pos x="530" y="295"/>
                </a:cxn>
              </a:cxnLst>
              <a:rect l="0" t="0" r="r" b="b"/>
              <a:pathLst>
                <a:path w="704" h="730">
                  <a:moveTo>
                    <a:pt x="174" y="426"/>
                  </a:moveTo>
                  <a:cubicBezTo>
                    <a:pt x="185" y="528"/>
                    <a:pt x="264" y="591"/>
                    <a:pt x="361" y="591"/>
                  </a:cubicBezTo>
                  <a:cubicBezTo>
                    <a:pt x="448" y="591"/>
                    <a:pt x="504" y="550"/>
                    <a:pt x="548" y="497"/>
                  </a:cubicBezTo>
                  <a:cubicBezTo>
                    <a:pt x="672" y="591"/>
                    <a:pt x="672" y="591"/>
                    <a:pt x="672" y="591"/>
                  </a:cubicBezTo>
                  <a:cubicBezTo>
                    <a:pt x="591" y="691"/>
                    <a:pt x="488" y="730"/>
                    <a:pt x="378" y="730"/>
                  </a:cubicBezTo>
                  <a:cubicBezTo>
                    <a:pt x="168" y="730"/>
                    <a:pt x="0" y="583"/>
                    <a:pt x="0" y="365"/>
                  </a:cubicBezTo>
                  <a:cubicBezTo>
                    <a:pt x="0" y="146"/>
                    <a:pt x="168" y="0"/>
                    <a:pt x="378" y="0"/>
                  </a:cubicBezTo>
                  <a:cubicBezTo>
                    <a:pt x="572" y="0"/>
                    <a:pt x="704" y="136"/>
                    <a:pt x="704" y="378"/>
                  </a:cubicBezTo>
                  <a:cubicBezTo>
                    <a:pt x="704" y="426"/>
                    <a:pt x="704" y="426"/>
                    <a:pt x="704" y="426"/>
                  </a:cubicBezTo>
                  <a:lnTo>
                    <a:pt x="174" y="426"/>
                  </a:lnTo>
                  <a:close/>
                  <a:moveTo>
                    <a:pt x="530" y="295"/>
                  </a:moveTo>
                  <a:cubicBezTo>
                    <a:pt x="529" y="194"/>
                    <a:pt x="462" y="130"/>
                    <a:pt x="354" y="130"/>
                  </a:cubicBezTo>
                  <a:cubicBezTo>
                    <a:pt x="251" y="130"/>
                    <a:pt x="187" y="195"/>
                    <a:pt x="174" y="295"/>
                  </a:cubicBezTo>
                  <a:lnTo>
                    <a:pt x="530" y="29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18" name="Freeform 14"/>
            <p:cNvSpPr>
              <a:spLocks noSelect="1"/>
            </p:cNvSpPr>
            <p:nvPr/>
          </p:nvSpPr>
          <p:spPr bwMode="black">
            <a:xfrm>
              <a:off x="1936750" y="260351"/>
              <a:ext cx="157163" cy="163513"/>
            </a:xfrm>
            <a:custGeom>
              <a:avLst/>
              <a:gdLst/>
              <a:ahLst/>
              <a:cxnLst>
                <a:cxn ang="0">
                  <a:pos x="174" y="426"/>
                </a:cxn>
                <a:cxn ang="0">
                  <a:pos x="360" y="591"/>
                </a:cxn>
                <a:cxn ang="0">
                  <a:pos x="547" y="497"/>
                </a:cxn>
                <a:cxn ang="0">
                  <a:pos x="672" y="591"/>
                </a:cxn>
                <a:cxn ang="0">
                  <a:pos x="378" y="730"/>
                </a:cxn>
                <a:cxn ang="0">
                  <a:pos x="0" y="365"/>
                </a:cxn>
                <a:cxn ang="0">
                  <a:pos x="378" y="0"/>
                </a:cxn>
                <a:cxn ang="0">
                  <a:pos x="704" y="378"/>
                </a:cxn>
                <a:cxn ang="0">
                  <a:pos x="704" y="426"/>
                </a:cxn>
                <a:cxn ang="0">
                  <a:pos x="174" y="426"/>
                </a:cxn>
                <a:cxn ang="0">
                  <a:pos x="530" y="295"/>
                </a:cxn>
                <a:cxn ang="0">
                  <a:pos x="353" y="130"/>
                </a:cxn>
                <a:cxn ang="0">
                  <a:pos x="174" y="295"/>
                </a:cxn>
                <a:cxn ang="0">
                  <a:pos x="530" y="295"/>
                </a:cxn>
              </a:cxnLst>
              <a:rect l="0" t="0" r="r" b="b"/>
              <a:pathLst>
                <a:path w="704" h="730">
                  <a:moveTo>
                    <a:pt x="174" y="426"/>
                  </a:moveTo>
                  <a:cubicBezTo>
                    <a:pt x="185" y="528"/>
                    <a:pt x="263" y="591"/>
                    <a:pt x="360" y="591"/>
                  </a:cubicBezTo>
                  <a:cubicBezTo>
                    <a:pt x="447" y="591"/>
                    <a:pt x="504" y="550"/>
                    <a:pt x="547" y="497"/>
                  </a:cubicBezTo>
                  <a:cubicBezTo>
                    <a:pt x="672" y="591"/>
                    <a:pt x="672" y="591"/>
                    <a:pt x="672" y="591"/>
                  </a:cubicBezTo>
                  <a:cubicBezTo>
                    <a:pt x="591" y="691"/>
                    <a:pt x="488" y="730"/>
                    <a:pt x="378" y="730"/>
                  </a:cubicBezTo>
                  <a:cubicBezTo>
                    <a:pt x="168" y="730"/>
                    <a:pt x="0" y="583"/>
                    <a:pt x="0" y="365"/>
                  </a:cubicBezTo>
                  <a:cubicBezTo>
                    <a:pt x="0" y="146"/>
                    <a:pt x="168" y="0"/>
                    <a:pt x="378" y="0"/>
                  </a:cubicBezTo>
                  <a:cubicBezTo>
                    <a:pt x="572" y="0"/>
                    <a:pt x="704" y="136"/>
                    <a:pt x="704" y="378"/>
                  </a:cubicBezTo>
                  <a:cubicBezTo>
                    <a:pt x="704" y="426"/>
                    <a:pt x="704" y="426"/>
                    <a:pt x="704" y="426"/>
                  </a:cubicBezTo>
                  <a:lnTo>
                    <a:pt x="174" y="426"/>
                  </a:lnTo>
                  <a:close/>
                  <a:moveTo>
                    <a:pt x="530" y="295"/>
                  </a:moveTo>
                  <a:cubicBezTo>
                    <a:pt x="528" y="194"/>
                    <a:pt x="462" y="130"/>
                    <a:pt x="353" y="130"/>
                  </a:cubicBezTo>
                  <a:cubicBezTo>
                    <a:pt x="250" y="130"/>
                    <a:pt x="187" y="195"/>
                    <a:pt x="174" y="295"/>
                  </a:cubicBezTo>
                  <a:lnTo>
                    <a:pt x="530" y="29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19" name="Freeform 15"/>
            <p:cNvSpPr>
              <a:spLocks noSelect="1"/>
            </p:cNvSpPr>
            <p:nvPr/>
          </p:nvSpPr>
          <p:spPr bwMode="black">
            <a:xfrm>
              <a:off x="2128838" y="260351"/>
              <a:ext cx="142875" cy="158750"/>
            </a:xfrm>
            <a:custGeom>
              <a:avLst/>
              <a:gdLst/>
              <a:ahLst/>
              <a:cxnLst>
                <a:cxn ang="0">
                  <a:pos x="0" y="17"/>
                </a:cxn>
                <a:cxn ang="0">
                  <a:pos x="165" y="17"/>
                </a:cxn>
                <a:cxn ang="0">
                  <a:pos x="165" y="129"/>
                </a:cxn>
                <a:cxn ang="0">
                  <a:pos x="168" y="129"/>
                </a:cxn>
                <a:cxn ang="0">
                  <a:pos x="381" y="0"/>
                </a:cxn>
                <a:cxn ang="0">
                  <a:pos x="635" y="273"/>
                </a:cxn>
                <a:cxn ang="0">
                  <a:pos x="635" y="712"/>
                </a:cxn>
                <a:cxn ang="0">
                  <a:pos x="461" y="712"/>
                </a:cxn>
                <a:cxn ang="0">
                  <a:pos x="461" y="360"/>
                </a:cxn>
                <a:cxn ang="0">
                  <a:pos x="333" y="156"/>
                </a:cxn>
                <a:cxn ang="0">
                  <a:pos x="174" y="333"/>
                </a:cxn>
                <a:cxn ang="0">
                  <a:pos x="174" y="712"/>
                </a:cxn>
                <a:cxn ang="0">
                  <a:pos x="0" y="712"/>
                </a:cxn>
                <a:cxn ang="0">
                  <a:pos x="0" y="17"/>
                </a:cxn>
              </a:cxnLst>
              <a:rect l="0" t="0" r="r" b="b"/>
              <a:pathLst>
                <a:path w="635" h="712">
                  <a:moveTo>
                    <a:pt x="0" y="17"/>
                  </a:moveTo>
                  <a:cubicBezTo>
                    <a:pt x="165" y="17"/>
                    <a:pt x="165" y="17"/>
                    <a:pt x="165" y="17"/>
                  </a:cubicBezTo>
                  <a:cubicBezTo>
                    <a:pt x="165" y="129"/>
                    <a:pt x="165" y="129"/>
                    <a:pt x="165" y="129"/>
                  </a:cubicBezTo>
                  <a:cubicBezTo>
                    <a:pt x="168" y="129"/>
                    <a:pt x="168" y="129"/>
                    <a:pt x="168" y="129"/>
                  </a:cubicBezTo>
                  <a:cubicBezTo>
                    <a:pt x="200" y="59"/>
                    <a:pt x="265" y="0"/>
                    <a:pt x="381" y="0"/>
                  </a:cubicBezTo>
                  <a:cubicBezTo>
                    <a:pt x="568" y="0"/>
                    <a:pt x="635" y="132"/>
                    <a:pt x="635" y="273"/>
                  </a:cubicBezTo>
                  <a:cubicBezTo>
                    <a:pt x="635" y="712"/>
                    <a:pt x="635" y="712"/>
                    <a:pt x="635" y="712"/>
                  </a:cubicBezTo>
                  <a:cubicBezTo>
                    <a:pt x="461" y="712"/>
                    <a:pt x="461" y="712"/>
                    <a:pt x="461" y="712"/>
                  </a:cubicBezTo>
                  <a:cubicBezTo>
                    <a:pt x="461" y="360"/>
                    <a:pt x="461" y="360"/>
                    <a:pt x="461" y="360"/>
                  </a:cubicBezTo>
                  <a:cubicBezTo>
                    <a:pt x="461" y="284"/>
                    <a:pt x="455" y="156"/>
                    <a:pt x="333" y="156"/>
                  </a:cubicBezTo>
                  <a:cubicBezTo>
                    <a:pt x="219" y="156"/>
                    <a:pt x="174" y="240"/>
                    <a:pt x="174" y="333"/>
                  </a:cubicBezTo>
                  <a:cubicBezTo>
                    <a:pt x="174" y="712"/>
                    <a:pt x="174" y="712"/>
                    <a:pt x="174" y="712"/>
                  </a:cubicBezTo>
                  <a:cubicBezTo>
                    <a:pt x="0" y="712"/>
                    <a:pt x="0" y="712"/>
                    <a:pt x="0" y="712"/>
                  </a:cubicBezTo>
                  <a:lnTo>
                    <a:pt x="0" y="17"/>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20" name="Freeform 16"/>
            <p:cNvSpPr>
              <a:spLocks noSelect="1"/>
            </p:cNvSpPr>
            <p:nvPr/>
          </p:nvSpPr>
          <p:spPr bwMode="black">
            <a:xfrm>
              <a:off x="2297113" y="219076"/>
              <a:ext cx="112713" cy="204788"/>
            </a:xfrm>
            <a:custGeom>
              <a:avLst/>
              <a:gdLst/>
              <a:ahLst/>
              <a:cxnLst>
                <a:cxn ang="0">
                  <a:pos x="0" y="349"/>
                </a:cxn>
                <a:cxn ang="0">
                  <a:pos x="0" y="201"/>
                </a:cxn>
                <a:cxn ang="0">
                  <a:pos x="143" y="201"/>
                </a:cxn>
                <a:cxn ang="0">
                  <a:pos x="143" y="0"/>
                </a:cxn>
                <a:cxn ang="0">
                  <a:pos x="317" y="0"/>
                </a:cxn>
                <a:cxn ang="0">
                  <a:pos x="317" y="201"/>
                </a:cxn>
                <a:cxn ang="0">
                  <a:pos x="508" y="201"/>
                </a:cxn>
                <a:cxn ang="0">
                  <a:pos x="508" y="349"/>
                </a:cxn>
                <a:cxn ang="0">
                  <a:pos x="317" y="349"/>
                </a:cxn>
                <a:cxn ang="0">
                  <a:pos x="317" y="653"/>
                </a:cxn>
                <a:cxn ang="0">
                  <a:pos x="414" y="766"/>
                </a:cxn>
                <a:cxn ang="0">
                  <a:pos x="508" y="744"/>
                </a:cxn>
                <a:cxn ang="0">
                  <a:pos x="508" y="891"/>
                </a:cxn>
                <a:cxn ang="0">
                  <a:pos x="371" y="914"/>
                </a:cxn>
                <a:cxn ang="0">
                  <a:pos x="143" y="668"/>
                </a:cxn>
                <a:cxn ang="0">
                  <a:pos x="143" y="349"/>
                </a:cxn>
                <a:cxn ang="0">
                  <a:pos x="0" y="349"/>
                </a:cxn>
              </a:cxnLst>
              <a:rect l="0" t="0" r="r" b="b"/>
              <a:pathLst>
                <a:path w="508" h="914">
                  <a:moveTo>
                    <a:pt x="0" y="349"/>
                  </a:moveTo>
                  <a:cubicBezTo>
                    <a:pt x="0" y="201"/>
                    <a:pt x="0" y="201"/>
                    <a:pt x="0" y="201"/>
                  </a:cubicBezTo>
                  <a:cubicBezTo>
                    <a:pt x="143" y="201"/>
                    <a:pt x="143" y="201"/>
                    <a:pt x="143" y="201"/>
                  </a:cubicBezTo>
                  <a:cubicBezTo>
                    <a:pt x="143" y="0"/>
                    <a:pt x="143" y="0"/>
                    <a:pt x="143" y="0"/>
                  </a:cubicBezTo>
                  <a:cubicBezTo>
                    <a:pt x="317" y="0"/>
                    <a:pt x="317" y="0"/>
                    <a:pt x="317" y="0"/>
                  </a:cubicBezTo>
                  <a:cubicBezTo>
                    <a:pt x="317" y="201"/>
                    <a:pt x="317" y="201"/>
                    <a:pt x="317" y="201"/>
                  </a:cubicBezTo>
                  <a:cubicBezTo>
                    <a:pt x="508" y="201"/>
                    <a:pt x="508" y="201"/>
                    <a:pt x="508" y="201"/>
                  </a:cubicBezTo>
                  <a:cubicBezTo>
                    <a:pt x="508" y="349"/>
                    <a:pt x="508" y="349"/>
                    <a:pt x="508" y="349"/>
                  </a:cubicBezTo>
                  <a:cubicBezTo>
                    <a:pt x="317" y="349"/>
                    <a:pt x="317" y="349"/>
                    <a:pt x="317" y="349"/>
                  </a:cubicBezTo>
                  <a:cubicBezTo>
                    <a:pt x="317" y="653"/>
                    <a:pt x="317" y="653"/>
                    <a:pt x="317" y="653"/>
                  </a:cubicBezTo>
                  <a:cubicBezTo>
                    <a:pt x="317" y="723"/>
                    <a:pt x="337" y="766"/>
                    <a:pt x="414" y="766"/>
                  </a:cubicBezTo>
                  <a:cubicBezTo>
                    <a:pt x="444" y="766"/>
                    <a:pt x="486" y="760"/>
                    <a:pt x="508" y="744"/>
                  </a:cubicBezTo>
                  <a:cubicBezTo>
                    <a:pt x="508" y="891"/>
                    <a:pt x="508" y="891"/>
                    <a:pt x="508" y="891"/>
                  </a:cubicBezTo>
                  <a:cubicBezTo>
                    <a:pt x="472" y="908"/>
                    <a:pt x="411" y="914"/>
                    <a:pt x="371" y="914"/>
                  </a:cubicBezTo>
                  <a:cubicBezTo>
                    <a:pt x="186" y="914"/>
                    <a:pt x="143" y="831"/>
                    <a:pt x="143" y="668"/>
                  </a:cubicBezTo>
                  <a:cubicBezTo>
                    <a:pt x="143" y="349"/>
                    <a:pt x="143" y="349"/>
                    <a:pt x="143" y="349"/>
                  </a:cubicBezTo>
                  <a:lnTo>
                    <a:pt x="0" y="349"/>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21" name="Freeform 17"/>
            <p:cNvSpPr>
              <a:spLocks noSelect="1"/>
            </p:cNvSpPr>
            <p:nvPr/>
          </p:nvSpPr>
          <p:spPr bwMode="black">
            <a:xfrm>
              <a:off x="2433638" y="260351"/>
              <a:ext cx="157163" cy="163513"/>
            </a:xfrm>
            <a:custGeom>
              <a:avLst/>
              <a:gdLst/>
              <a:ahLst/>
              <a:cxnLst>
                <a:cxn ang="0">
                  <a:pos x="173" y="426"/>
                </a:cxn>
                <a:cxn ang="0">
                  <a:pos x="360" y="591"/>
                </a:cxn>
                <a:cxn ang="0">
                  <a:pos x="547" y="497"/>
                </a:cxn>
                <a:cxn ang="0">
                  <a:pos x="672" y="591"/>
                </a:cxn>
                <a:cxn ang="0">
                  <a:pos x="378" y="730"/>
                </a:cxn>
                <a:cxn ang="0">
                  <a:pos x="0" y="365"/>
                </a:cxn>
                <a:cxn ang="0">
                  <a:pos x="378" y="0"/>
                </a:cxn>
                <a:cxn ang="0">
                  <a:pos x="704" y="378"/>
                </a:cxn>
                <a:cxn ang="0">
                  <a:pos x="704" y="426"/>
                </a:cxn>
                <a:cxn ang="0">
                  <a:pos x="173" y="426"/>
                </a:cxn>
                <a:cxn ang="0">
                  <a:pos x="530" y="295"/>
                </a:cxn>
                <a:cxn ang="0">
                  <a:pos x="353" y="130"/>
                </a:cxn>
                <a:cxn ang="0">
                  <a:pos x="173" y="295"/>
                </a:cxn>
                <a:cxn ang="0">
                  <a:pos x="530" y="295"/>
                </a:cxn>
              </a:cxnLst>
              <a:rect l="0" t="0" r="r" b="b"/>
              <a:pathLst>
                <a:path w="704" h="730">
                  <a:moveTo>
                    <a:pt x="173" y="426"/>
                  </a:moveTo>
                  <a:cubicBezTo>
                    <a:pt x="185" y="528"/>
                    <a:pt x="263" y="591"/>
                    <a:pt x="360" y="591"/>
                  </a:cubicBezTo>
                  <a:cubicBezTo>
                    <a:pt x="447" y="591"/>
                    <a:pt x="504" y="550"/>
                    <a:pt x="547" y="497"/>
                  </a:cubicBezTo>
                  <a:cubicBezTo>
                    <a:pt x="672" y="591"/>
                    <a:pt x="672" y="591"/>
                    <a:pt x="672" y="591"/>
                  </a:cubicBezTo>
                  <a:cubicBezTo>
                    <a:pt x="591" y="691"/>
                    <a:pt x="488" y="730"/>
                    <a:pt x="378" y="730"/>
                  </a:cubicBezTo>
                  <a:cubicBezTo>
                    <a:pt x="168" y="730"/>
                    <a:pt x="0" y="583"/>
                    <a:pt x="0" y="365"/>
                  </a:cubicBezTo>
                  <a:cubicBezTo>
                    <a:pt x="0" y="146"/>
                    <a:pt x="168" y="0"/>
                    <a:pt x="378" y="0"/>
                  </a:cubicBezTo>
                  <a:cubicBezTo>
                    <a:pt x="572" y="0"/>
                    <a:pt x="704" y="136"/>
                    <a:pt x="704" y="378"/>
                  </a:cubicBezTo>
                  <a:cubicBezTo>
                    <a:pt x="704" y="426"/>
                    <a:pt x="704" y="426"/>
                    <a:pt x="704" y="426"/>
                  </a:cubicBezTo>
                  <a:lnTo>
                    <a:pt x="173" y="426"/>
                  </a:lnTo>
                  <a:close/>
                  <a:moveTo>
                    <a:pt x="530" y="295"/>
                  </a:moveTo>
                  <a:cubicBezTo>
                    <a:pt x="528" y="194"/>
                    <a:pt x="462" y="130"/>
                    <a:pt x="353" y="130"/>
                  </a:cubicBezTo>
                  <a:cubicBezTo>
                    <a:pt x="250" y="130"/>
                    <a:pt x="186" y="195"/>
                    <a:pt x="173" y="295"/>
                  </a:cubicBezTo>
                  <a:lnTo>
                    <a:pt x="530" y="29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22" name="Freeform 18"/>
            <p:cNvSpPr>
              <a:spLocks noSelect="1"/>
            </p:cNvSpPr>
            <p:nvPr/>
          </p:nvSpPr>
          <p:spPr bwMode="black">
            <a:xfrm>
              <a:off x="1017588" y="530226"/>
              <a:ext cx="233363" cy="230188"/>
            </a:xfrm>
            <a:custGeom>
              <a:avLst/>
              <a:gdLst/>
              <a:ahLst/>
              <a:cxnLst>
                <a:cxn ang="0">
                  <a:pos x="63" y="0"/>
                </a:cxn>
                <a:cxn ang="0">
                  <a:pos x="85" y="0"/>
                </a:cxn>
                <a:cxn ang="0">
                  <a:pos x="147" y="145"/>
                </a:cxn>
                <a:cxn ang="0">
                  <a:pos x="118" y="145"/>
                </a:cxn>
                <a:cxn ang="0">
                  <a:pos x="105" y="112"/>
                </a:cxn>
                <a:cxn ang="0">
                  <a:pos x="42" y="112"/>
                </a:cxn>
                <a:cxn ang="0">
                  <a:pos x="29" y="145"/>
                </a:cxn>
                <a:cxn ang="0">
                  <a:pos x="0" y="145"/>
                </a:cxn>
                <a:cxn ang="0">
                  <a:pos x="63" y="0"/>
                </a:cxn>
                <a:cxn ang="0">
                  <a:pos x="96" y="90"/>
                </a:cxn>
                <a:cxn ang="0">
                  <a:pos x="74" y="31"/>
                </a:cxn>
                <a:cxn ang="0">
                  <a:pos x="51" y="90"/>
                </a:cxn>
                <a:cxn ang="0">
                  <a:pos x="96" y="90"/>
                </a:cxn>
              </a:cxnLst>
              <a:rect l="0" t="0" r="r" b="b"/>
              <a:pathLst>
                <a:path w="147" h="145">
                  <a:moveTo>
                    <a:pt x="63" y="0"/>
                  </a:moveTo>
                  <a:lnTo>
                    <a:pt x="85" y="0"/>
                  </a:lnTo>
                  <a:lnTo>
                    <a:pt x="147" y="145"/>
                  </a:lnTo>
                  <a:lnTo>
                    <a:pt x="118" y="145"/>
                  </a:lnTo>
                  <a:lnTo>
                    <a:pt x="105" y="112"/>
                  </a:lnTo>
                  <a:lnTo>
                    <a:pt x="42" y="112"/>
                  </a:lnTo>
                  <a:lnTo>
                    <a:pt x="29" y="145"/>
                  </a:lnTo>
                  <a:lnTo>
                    <a:pt x="0" y="145"/>
                  </a:lnTo>
                  <a:lnTo>
                    <a:pt x="63" y="0"/>
                  </a:lnTo>
                  <a:close/>
                  <a:moveTo>
                    <a:pt x="96" y="90"/>
                  </a:moveTo>
                  <a:lnTo>
                    <a:pt x="74" y="31"/>
                  </a:lnTo>
                  <a:lnTo>
                    <a:pt x="51" y="90"/>
                  </a:lnTo>
                  <a:lnTo>
                    <a:pt x="96" y="9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23" name="Freeform 19"/>
            <p:cNvSpPr>
              <a:spLocks noSelect="1"/>
            </p:cNvSpPr>
            <p:nvPr/>
          </p:nvSpPr>
          <p:spPr bwMode="black">
            <a:xfrm>
              <a:off x="1271588" y="600076"/>
              <a:ext cx="241300" cy="160338"/>
            </a:xfrm>
            <a:custGeom>
              <a:avLst/>
              <a:gdLst/>
              <a:ahLst/>
              <a:cxnLst>
                <a:cxn ang="0">
                  <a:pos x="0" y="17"/>
                </a:cxn>
                <a:cxn ang="0">
                  <a:pos x="165" y="17"/>
                </a:cxn>
                <a:cxn ang="0">
                  <a:pos x="165" y="126"/>
                </a:cxn>
                <a:cxn ang="0">
                  <a:pos x="168" y="126"/>
                </a:cxn>
                <a:cxn ang="0">
                  <a:pos x="381" y="0"/>
                </a:cxn>
                <a:cxn ang="0">
                  <a:pos x="599" y="129"/>
                </a:cxn>
                <a:cxn ang="0">
                  <a:pos x="827" y="0"/>
                </a:cxn>
                <a:cxn ang="0">
                  <a:pos x="1078" y="298"/>
                </a:cxn>
                <a:cxn ang="0">
                  <a:pos x="1078" y="713"/>
                </a:cxn>
                <a:cxn ang="0">
                  <a:pos x="904" y="713"/>
                </a:cxn>
                <a:cxn ang="0">
                  <a:pos x="904" y="319"/>
                </a:cxn>
                <a:cxn ang="0">
                  <a:pos x="775" y="156"/>
                </a:cxn>
                <a:cxn ang="0">
                  <a:pos x="626" y="336"/>
                </a:cxn>
                <a:cxn ang="0">
                  <a:pos x="626" y="713"/>
                </a:cxn>
                <a:cxn ang="0">
                  <a:pos x="452" y="713"/>
                </a:cxn>
                <a:cxn ang="0">
                  <a:pos x="452" y="298"/>
                </a:cxn>
                <a:cxn ang="0">
                  <a:pos x="333" y="156"/>
                </a:cxn>
                <a:cxn ang="0">
                  <a:pos x="174" y="333"/>
                </a:cxn>
                <a:cxn ang="0">
                  <a:pos x="174" y="713"/>
                </a:cxn>
                <a:cxn ang="0">
                  <a:pos x="0" y="713"/>
                </a:cxn>
                <a:cxn ang="0">
                  <a:pos x="0" y="17"/>
                </a:cxn>
              </a:cxnLst>
              <a:rect l="0" t="0" r="r" b="b"/>
              <a:pathLst>
                <a:path w="1078" h="713">
                  <a:moveTo>
                    <a:pt x="0" y="17"/>
                  </a:moveTo>
                  <a:cubicBezTo>
                    <a:pt x="165" y="17"/>
                    <a:pt x="165" y="17"/>
                    <a:pt x="165" y="17"/>
                  </a:cubicBezTo>
                  <a:cubicBezTo>
                    <a:pt x="165" y="126"/>
                    <a:pt x="165" y="126"/>
                    <a:pt x="165" y="126"/>
                  </a:cubicBezTo>
                  <a:cubicBezTo>
                    <a:pt x="168" y="126"/>
                    <a:pt x="168" y="126"/>
                    <a:pt x="168" y="126"/>
                  </a:cubicBezTo>
                  <a:cubicBezTo>
                    <a:pt x="199" y="61"/>
                    <a:pt x="265" y="0"/>
                    <a:pt x="381" y="0"/>
                  </a:cubicBezTo>
                  <a:cubicBezTo>
                    <a:pt x="488" y="0"/>
                    <a:pt x="562" y="42"/>
                    <a:pt x="599" y="129"/>
                  </a:cubicBezTo>
                  <a:cubicBezTo>
                    <a:pt x="649" y="40"/>
                    <a:pt x="723" y="0"/>
                    <a:pt x="827" y="0"/>
                  </a:cubicBezTo>
                  <a:cubicBezTo>
                    <a:pt x="1013" y="0"/>
                    <a:pt x="1078" y="132"/>
                    <a:pt x="1078" y="298"/>
                  </a:cubicBezTo>
                  <a:cubicBezTo>
                    <a:pt x="1078" y="713"/>
                    <a:pt x="1078" y="713"/>
                    <a:pt x="1078" y="713"/>
                  </a:cubicBezTo>
                  <a:cubicBezTo>
                    <a:pt x="904" y="713"/>
                    <a:pt x="904" y="713"/>
                    <a:pt x="904" y="713"/>
                  </a:cubicBezTo>
                  <a:cubicBezTo>
                    <a:pt x="904" y="319"/>
                    <a:pt x="904" y="319"/>
                    <a:pt x="904" y="319"/>
                  </a:cubicBezTo>
                  <a:cubicBezTo>
                    <a:pt x="904" y="232"/>
                    <a:pt x="878" y="156"/>
                    <a:pt x="775" y="156"/>
                  </a:cubicBezTo>
                  <a:cubicBezTo>
                    <a:pt x="667" y="156"/>
                    <a:pt x="626" y="246"/>
                    <a:pt x="626" y="336"/>
                  </a:cubicBezTo>
                  <a:cubicBezTo>
                    <a:pt x="626" y="713"/>
                    <a:pt x="626" y="713"/>
                    <a:pt x="626" y="713"/>
                  </a:cubicBezTo>
                  <a:cubicBezTo>
                    <a:pt x="452" y="713"/>
                    <a:pt x="452" y="713"/>
                    <a:pt x="452" y="713"/>
                  </a:cubicBezTo>
                  <a:cubicBezTo>
                    <a:pt x="452" y="298"/>
                    <a:pt x="452" y="298"/>
                    <a:pt x="452" y="298"/>
                  </a:cubicBezTo>
                  <a:cubicBezTo>
                    <a:pt x="452" y="213"/>
                    <a:pt x="417" y="156"/>
                    <a:pt x="333" y="156"/>
                  </a:cubicBezTo>
                  <a:cubicBezTo>
                    <a:pt x="219" y="156"/>
                    <a:pt x="174" y="240"/>
                    <a:pt x="174" y="333"/>
                  </a:cubicBezTo>
                  <a:cubicBezTo>
                    <a:pt x="174" y="713"/>
                    <a:pt x="174" y="713"/>
                    <a:pt x="174" y="713"/>
                  </a:cubicBezTo>
                  <a:cubicBezTo>
                    <a:pt x="0" y="713"/>
                    <a:pt x="0" y="713"/>
                    <a:pt x="0" y="713"/>
                  </a:cubicBezTo>
                  <a:lnTo>
                    <a:pt x="0" y="17"/>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24" name="Freeform 20"/>
            <p:cNvSpPr>
              <a:spLocks noSelect="1"/>
            </p:cNvSpPr>
            <p:nvPr/>
          </p:nvSpPr>
          <p:spPr bwMode="black">
            <a:xfrm>
              <a:off x="1541463" y="600076"/>
              <a:ext cx="127000" cy="163513"/>
            </a:xfrm>
            <a:custGeom>
              <a:avLst/>
              <a:gdLst/>
              <a:ahLst/>
              <a:cxnLst>
                <a:cxn ang="0">
                  <a:pos x="433" y="210"/>
                </a:cxn>
                <a:cxn ang="0">
                  <a:pos x="297" y="139"/>
                </a:cxn>
                <a:cxn ang="0">
                  <a:pos x="195" y="213"/>
                </a:cxn>
                <a:cxn ang="0">
                  <a:pos x="570" y="507"/>
                </a:cxn>
                <a:cxn ang="0">
                  <a:pos x="271" y="730"/>
                </a:cxn>
                <a:cxn ang="0">
                  <a:pos x="0" y="623"/>
                </a:cxn>
                <a:cxn ang="0">
                  <a:pos x="116" y="514"/>
                </a:cxn>
                <a:cxn ang="0">
                  <a:pos x="281" y="600"/>
                </a:cxn>
                <a:cxn ang="0">
                  <a:pos x="397" y="520"/>
                </a:cxn>
                <a:cxn ang="0">
                  <a:pos x="21" y="224"/>
                </a:cxn>
                <a:cxn ang="0">
                  <a:pos x="301" y="0"/>
                </a:cxn>
                <a:cxn ang="0">
                  <a:pos x="549" y="106"/>
                </a:cxn>
                <a:cxn ang="0">
                  <a:pos x="433" y="210"/>
                </a:cxn>
              </a:cxnLst>
              <a:rect l="0" t="0" r="r" b="b"/>
              <a:pathLst>
                <a:path w="570" h="730">
                  <a:moveTo>
                    <a:pt x="433" y="210"/>
                  </a:moveTo>
                  <a:cubicBezTo>
                    <a:pt x="399" y="164"/>
                    <a:pt x="356" y="139"/>
                    <a:pt x="297" y="139"/>
                  </a:cubicBezTo>
                  <a:cubicBezTo>
                    <a:pt x="250" y="139"/>
                    <a:pt x="195" y="161"/>
                    <a:pt x="195" y="213"/>
                  </a:cubicBezTo>
                  <a:cubicBezTo>
                    <a:pt x="195" y="337"/>
                    <a:pt x="570" y="236"/>
                    <a:pt x="570" y="507"/>
                  </a:cubicBezTo>
                  <a:cubicBezTo>
                    <a:pt x="570" y="672"/>
                    <a:pt x="413" y="730"/>
                    <a:pt x="271" y="730"/>
                  </a:cubicBezTo>
                  <a:cubicBezTo>
                    <a:pt x="163" y="730"/>
                    <a:pt x="71" y="702"/>
                    <a:pt x="0" y="623"/>
                  </a:cubicBezTo>
                  <a:cubicBezTo>
                    <a:pt x="116" y="514"/>
                    <a:pt x="116" y="514"/>
                    <a:pt x="116" y="514"/>
                  </a:cubicBezTo>
                  <a:cubicBezTo>
                    <a:pt x="161" y="563"/>
                    <a:pt x="207" y="600"/>
                    <a:pt x="281" y="600"/>
                  </a:cubicBezTo>
                  <a:cubicBezTo>
                    <a:pt x="331" y="600"/>
                    <a:pt x="397" y="575"/>
                    <a:pt x="397" y="520"/>
                  </a:cubicBezTo>
                  <a:cubicBezTo>
                    <a:pt x="397" y="376"/>
                    <a:pt x="21" y="489"/>
                    <a:pt x="21" y="224"/>
                  </a:cubicBezTo>
                  <a:cubicBezTo>
                    <a:pt x="21" y="69"/>
                    <a:pt x="161" y="0"/>
                    <a:pt x="301" y="0"/>
                  </a:cubicBezTo>
                  <a:cubicBezTo>
                    <a:pt x="394" y="0"/>
                    <a:pt x="492" y="29"/>
                    <a:pt x="549" y="106"/>
                  </a:cubicBezTo>
                  <a:lnTo>
                    <a:pt x="433" y="21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25" name="Freeform 21"/>
            <p:cNvSpPr>
              <a:spLocks noSelect="1"/>
            </p:cNvSpPr>
            <p:nvPr/>
          </p:nvSpPr>
          <p:spPr bwMode="black">
            <a:xfrm>
              <a:off x="1679575" y="560388"/>
              <a:ext cx="114300" cy="203200"/>
            </a:xfrm>
            <a:custGeom>
              <a:avLst/>
              <a:gdLst/>
              <a:ahLst/>
              <a:cxnLst>
                <a:cxn ang="0">
                  <a:pos x="0" y="349"/>
                </a:cxn>
                <a:cxn ang="0">
                  <a:pos x="0" y="201"/>
                </a:cxn>
                <a:cxn ang="0">
                  <a:pos x="143" y="201"/>
                </a:cxn>
                <a:cxn ang="0">
                  <a:pos x="143" y="0"/>
                </a:cxn>
                <a:cxn ang="0">
                  <a:pos x="317" y="0"/>
                </a:cxn>
                <a:cxn ang="0">
                  <a:pos x="317" y="201"/>
                </a:cxn>
                <a:cxn ang="0">
                  <a:pos x="509" y="201"/>
                </a:cxn>
                <a:cxn ang="0">
                  <a:pos x="509" y="349"/>
                </a:cxn>
                <a:cxn ang="0">
                  <a:pos x="317" y="349"/>
                </a:cxn>
                <a:cxn ang="0">
                  <a:pos x="317" y="653"/>
                </a:cxn>
                <a:cxn ang="0">
                  <a:pos x="414" y="766"/>
                </a:cxn>
                <a:cxn ang="0">
                  <a:pos x="509" y="744"/>
                </a:cxn>
                <a:cxn ang="0">
                  <a:pos x="509" y="891"/>
                </a:cxn>
                <a:cxn ang="0">
                  <a:pos x="371" y="914"/>
                </a:cxn>
                <a:cxn ang="0">
                  <a:pos x="143" y="668"/>
                </a:cxn>
                <a:cxn ang="0">
                  <a:pos x="143" y="349"/>
                </a:cxn>
                <a:cxn ang="0">
                  <a:pos x="0" y="349"/>
                </a:cxn>
              </a:cxnLst>
              <a:rect l="0" t="0" r="r" b="b"/>
              <a:pathLst>
                <a:path w="509" h="914">
                  <a:moveTo>
                    <a:pt x="0" y="349"/>
                  </a:moveTo>
                  <a:cubicBezTo>
                    <a:pt x="0" y="201"/>
                    <a:pt x="0" y="201"/>
                    <a:pt x="0" y="201"/>
                  </a:cubicBezTo>
                  <a:cubicBezTo>
                    <a:pt x="143" y="201"/>
                    <a:pt x="143" y="201"/>
                    <a:pt x="143" y="201"/>
                  </a:cubicBezTo>
                  <a:cubicBezTo>
                    <a:pt x="143" y="0"/>
                    <a:pt x="143" y="0"/>
                    <a:pt x="143" y="0"/>
                  </a:cubicBezTo>
                  <a:cubicBezTo>
                    <a:pt x="317" y="0"/>
                    <a:pt x="317" y="0"/>
                    <a:pt x="317" y="0"/>
                  </a:cubicBezTo>
                  <a:cubicBezTo>
                    <a:pt x="317" y="201"/>
                    <a:pt x="317" y="201"/>
                    <a:pt x="317" y="201"/>
                  </a:cubicBezTo>
                  <a:cubicBezTo>
                    <a:pt x="509" y="201"/>
                    <a:pt x="509" y="201"/>
                    <a:pt x="509" y="201"/>
                  </a:cubicBezTo>
                  <a:cubicBezTo>
                    <a:pt x="509" y="349"/>
                    <a:pt x="509" y="349"/>
                    <a:pt x="509" y="349"/>
                  </a:cubicBezTo>
                  <a:cubicBezTo>
                    <a:pt x="317" y="349"/>
                    <a:pt x="317" y="349"/>
                    <a:pt x="317" y="349"/>
                  </a:cubicBezTo>
                  <a:cubicBezTo>
                    <a:pt x="317" y="653"/>
                    <a:pt x="317" y="653"/>
                    <a:pt x="317" y="653"/>
                  </a:cubicBezTo>
                  <a:cubicBezTo>
                    <a:pt x="317" y="723"/>
                    <a:pt x="338" y="766"/>
                    <a:pt x="414" y="766"/>
                  </a:cubicBezTo>
                  <a:cubicBezTo>
                    <a:pt x="445" y="766"/>
                    <a:pt x="487" y="760"/>
                    <a:pt x="509" y="744"/>
                  </a:cubicBezTo>
                  <a:cubicBezTo>
                    <a:pt x="509" y="891"/>
                    <a:pt x="509" y="891"/>
                    <a:pt x="509" y="891"/>
                  </a:cubicBezTo>
                  <a:cubicBezTo>
                    <a:pt x="472" y="908"/>
                    <a:pt x="412" y="914"/>
                    <a:pt x="371" y="914"/>
                  </a:cubicBezTo>
                  <a:cubicBezTo>
                    <a:pt x="187" y="914"/>
                    <a:pt x="143" y="831"/>
                    <a:pt x="143" y="668"/>
                  </a:cubicBezTo>
                  <a:cubicBezTo>
                    <a:pt x="143" y="349"/>
                    <a:pt x="143" y="349"/>
                    <a:pt x="143" y="349"/>
                  </a:cubicBezTo>
                  <a:lnTo>
                    <a:pt x="0" y="349"/>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26" name="Freeform 22"/>
            <p:cNvSpPr>
              <a:spLocks noSelect="1"/>
            </p:cNvSpPr>
            <p:nvPr/>
          </p:nvSpPr>
          <p:spPr bwMode="black">
            <a:xfrm>
              <a:off x="1816100" y="600076"/>
              <a:ext cx="157163" cy="163513"/>
            </a:xfrm>
            <a:custGeom>
              <a:avLst/>
              <a:gdLst/>
              <a:ahLst/>
              <a:cxnLst>
                <a:cxn ang="0">
                  <a:pos x="174" y="426"/>
                </a:cxn>
                <a:cxn ang="0">
                  <a:pos x="361" y="591"/>
                </a:cxn>
                <a:cxn ang="0">
                  <a:pos x="548" y="497"/>
                </a:cxn>
                <a:cxn ang="0">
                  <a:pos x="672" y="591"/>
                </a:cxn>
                <a:cxn ang="0">
                  <a:pos x="378" y="730"/>
                </a:cxn>
                <a:cxn ang="0">
                  <a:pos x="0" y="365"/>
                </a:cxn>
                <a:cxn ang="0">
                  <a:pos x="378" y="0"/>
                </a:cxn>
                <a:cxn ang="0">
                  <a:pos x="704" y="378"/>
                </a:cxn>
                <a:cxn ang="0">
                  <a:pos x="704" y="426"/>
                </a:cxn>
                <a:cxn ang="0">
                  <a:pos x="174" y="426"/>
                </a:cxn>
                <a:cxn ang="0">
                  <a:pos x="530" y="295"/>
                </a:cxn>
                <a:cxn ang="0">
                  <a:pos x="354" y="130"/>
                </a:cxn>
                <a:cxn ang="0">
                  <a:pos x="174" y="295"/>
                </a:cxn>
                <a:cxn ang="0">
                  <a:pos x="530" y="295"/>
                </a:cxn>
              </a:cxnLst>
              <a:rect l="0" t="0" r="r" b="b"/>
              <a:pathLst>
                <a:path w="704" h="730">
                  <a:moveTo>
                    <a:pt x="174" y="426"/>
                  </a:moveTo>
                  <a:cubicBezTo>
                    <a:pt x="186" y="529"/>
                    <a:pt x="264" y="591"/>
                    <a:pt x="361" y="591"/>
                  </a:cubicBezTo>
                  <a:cubicBezTo>
                    <a:pt x="448" y="591"/>
                    <a:pt x="504" y="550"/>
                    <a:pt x="548" y="497"/>
                  </a:cubicBezTo>
                  <a:cubicBezTo>
                    <a:pt x="672" y="591"/>
                    <a:pt x="672" y="591"/>
                    <a:pt x="672" y="591"/>
                  </a:cubicBezTo>
                  <a:cubicBezTo>
                    <a:pt x="591" y="691"/>
                    <a:pt x="488" y="730"/>
                    <a:pt x="378" y="730"/>
                  </a:cubicBezTo>
                  <a:cubicBezTo>
                    <a:pt x="168" y="730"/>
                    <a:pt x="0" y="584"/>
                    <a:pt x="0" y="365"/>
                  </a:cubicBezTo>
                  <a:cubicBezTo>
                    <a:pt x="0" y="146"/>
                    <a:pt x="168" y="0"/>
                    <a:pt x="378" y="0"/>
                  </a:cubicBezTo>
                  <a:cubicBezTo>
                    <a:pt x="572" y="0"/>
                    <a:pt x="704" y="136"/>
                    <a:pt x="704" y="378"/>
                  </a:cubicBezTo>
                  <a:cubicBezTo>
                    <a:pt x="704" y="426"/>
                    <a:pt x="704" y="426"/>
                    <a:pt x="704" y="426"/>
                  </a:cubicBezTo>
                  <a:lnTo>
                    <a:pt x="174" y="426"/>
                  </a:lnTo>
                  <a:close/>
                  <a:moveTo>
                    <a:pt x="530" y="295"/>
                  </a:moveTo>
                  <a:cubicBezTo>
                    <a:pt x="529" y="194"/>
                    <a:pt x="462" y="130"/>
                    <a:pt x="354" y="130"/>
                  </a:cubicBezTo>
                  <a:cubicBezTo>
                    <a:pt x="251" y="130"/>
                    <a:pt x="187" y="195"/>
                    <a:pt x="174" y="295"/>
                  </a:cubicBezTo>
                  <a:lnTo>
                    <a:pt x="530" y="29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27" name="Freeform 23"/>
            <p:cNvSpPr>
              <a:spLocks noSelect="1"/>
            </p:cNvSpPr>
            <p:nvPr/>
          </p:nvSpPr>
          <p:spPr bwMode="black">
            <a:xfrm>
              <a:off x="2009775" y="600076"/>
              <a:ext cx="98425" cy="160338"/>
            </a:xfrm>
            <a:custGeom>
              <a:avLst/>
              <a:gdLst/>
              <a:ahLst/>
              <a:cxnLst>
                <a:cxn ang="0">
                  <a:pos x="0" y="17"/>
                </a:cxn>
                <a:cxn ang="0">
                  <a:pos x="174" y="17"/>
                </a:cxn>
                <a:cxn ang="0">
                  <a:pos x="174" y="127"/>
                </a:cxn>
                <a:cxn ang="0">
                  <a:pos x="177" y="127"/>
                </a:cxn>
                <a:cxn ang="0">
                  <a:pos x="383" y="0"/>
                </a:cxn>
                <a:cxn ang="0">
                  <a:pos x="445" y="10"/>
                </a:cxn>
                <a:cxn ang="0">
                  <a:pos x="445" y="178"/>
                </a:cxn>
                <a:cxn ang="0">
                  <a:pos x="361" y="165"/>
                </a:cxn>
                <a:cxn ang="0">
                  <a:pos x="174" y="340"/>
                </a:cxn>
                <a:cxn ang="0">
                  <a:pos x="174" y="713"/>
                </a:cxn>
                <a:cxn ang="0">
                  <a:pos x="0" y="713"/>
                </a:cxn>
                <a:cxn ang="0">
                  <a:pos x="0" y="17"/>
                </a:cxn>
              </a:cxnLst>
              <a:rect l="0" t="0" r="r" b="b"/>
              <a:pathLst>
                <a:path w="445" h="713">
                  <a:moveTo>
                    <a:pt x="0" y="17"/>
                  </a:moveTo>
                  <a:cubicBezTo>
                    <a:pt x="174" y="17"/>
                    <a:pt x="174" y="17"/>
                    <a:pt x="174" y="17"/>
                  </a:cubicBezTo>
                  <a:cubicBezTo>
                    <a:pt x="174" y="127"/>
                    <a:pt x="174" y="127"/>
                    <a:pt x="174" y="127"/>
                  </a:cubicBezTo>
                  <a:cubicBezTo>
                    <a:pt x="177" y="127"/>
                    <a:pt x="177" y="127"/>
                    <a:pt x="177" y="127"/>
                  </a:cubicBezTo>
                  <a:cubicBezTo>
                    <a:pt x="215" y="48"/>
                    <a:pt x="292" y="0"/>
                    <a:pt x="383" y="0"/>
                  </a:cubicBezTo>
                  <a:cubicBezTo>
                    <a:pt x="405" y="0"/>
                    <a:pt x="425" y="4"/>
                    <a:pt x="445" y="10"/>
                  </a:cubicBezTo>
                  <a:cubicBezTo>
                    <a:pt x="445" y="178"/>
                    <a:pt x="445" y="178"/>
                    <a:pt x="445" y="178"/>
                  </a:cubicBezTo>
                  <a:cubicBezTo>
                    <a:pt x="416" y="171"/>
                    <a:pt x="389" y="165"/>
                    <a:pt x="361" y="165"/>
                  </a:cubicBezTo>
                  <a:cubicBezTo>
                    <a:pt x="198" y="165"/>
                    <a:pt x="174" y="303"/>
                    <a:pt x="174" y="340"/>
                  </a:cubicBezTo>
                  <a:cubicBezTo>
                    <a:pt x="174" y="713"/>
                    <a:pt x="174" y="713"/>
                    <a:pt x="174" y="713"/>
                  </a:cubicBezTo>
                  <a:cubicBezTo>
                    <a:pt x="0" y="713"/>
                    <a:pt x="0" y="713"/>
                    <a:pt x="0" y="713"/>
                  </a:cubicBezTo>
                  <a:lnTo>
                    <a:pt x="0" y="17"/>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28" name="Freeform 24"/>
            <p:cNvSpPr>
              <a:spLocks noSelect="1"/>
            </p:cNvSpPr>
            <p:nvPr/>
          </p:nvSpPr>
          <p:spPr bwMode="black">
            <a:xfrm>
              <a:off x="2122488" y="515938"/>
              <a:ext cx="166688" cy="247650"/>
            </a:xfrm>
            <a:custGeom>
              <a:avLst/>
              <a:gdLst/>
              <a:ahLst/>
              <a:cxnLst>
                <a:cxn ang="0">
                  <a:pos x="585" y="991"/>
                </a:cxn>
                <a:cxn ang="0">
                  <a:pos x="582" y="991"/>
                </a:cxn>
                <a:cxn ang="0">
                  <a:pos x="343" y="1113"/>
                </a:cxn>
                <a:cxn ang="0">
                  <a:pos x="0" y="748"/>
                </a:cxn>
                <a:cxn ang="0">
                  <a:pos x="336" y="383"/>
                </a:cxn>
                <a:cxn ang="0">
                  <a:pos x="572" y="489"/>
                </a:cxn>
                <a:cxn ang="0">
                  <a:pos x="576" y="489"/>
                </a:cxn>
                <a:cxn ang="0">
                  <a:pos x="576" y="0"/>
                </a:cxn>
                <a:cxn ang="0">
                  <a:pos x="750" y="0"/>
                </a:cxn>
                <a:cxn ang="0">
                  <a:pos x="750" y="1096"/>
                </a:cxn>
                <a:cxn ang="0">
                  <a:pos x="585" y="1096"/>
                </a:cxn>
                <a:cxn ang="0">
                  <a:pos x="585" y="991"/>
                </a:cxn>
                <a:cxn ang="0">
                  <a:pos x="378" y="956"/>
                </a:cxn>
                <a:cxn ang="0">
                  <a:pos x="582" y="748"/>
                </a:cxn>
                <a:cxn ang="0">
                  <a:pos x="378" y="539"/>
                </a:cxn>
                <a:cxn ang="0">
                  <a:pos x="174" y="748"/>
                </a:cxn>
                <a:cxn ang="0">
                  <a:pos x="378" y="956"/>
                </a:cxn>
              </a:cxnLst>
              <a:rect l="0" t="0" r="r" b="b"/>
              <a:pathLst>
                <a:path w="750" h="1113">
                  <a:moveTo>
                    <a:pt x="585" y="991"/>
                  </a:moveTo>
                  <a:cubicBezTo>
                    <a:pt x="582" y="991"/>
                    <a:pt x="582" y="991"/>
                    <a:pt x="582" y="991"/>
                  </a:cubicBezTo>
                  <a:cubicBezTo>
                    <a:pt x="531" y="1075"/>
                    <a:pt x="440" y="1113"/>
                    <a:pt x="343" y="1113"/>
                  </a:cubicBezTo>
                  <a:cubicBezTo>
                    <a:pt x="129" y="1113"/>
                    <a:pt x="0" y="954"/>
                    <a:pt x="0" y="748"/>
                  </a:cubicBezTo>
                  <a:cubicBezTo>
                    <a:pt x="0" y="542"/>
                    <a:pt x="137" y="383"/>
                    <a:pt x="336" y="383"/>
                  </a:cubicBezTo>
                  <a:cubicBezTo>
                    <a:pt x="466" y="383"/>
                    <a:pt x="536" y="444"/>
                    <a:pt x="572" y="489"/>
                  </a:cubicBezTo>
                  <a:cubicBezTo>
                    <a:pt x="576" y="489"/>
                    <a:pt x="576" y="489"/>
                    <a:pt x="576" y="489"/>
                  </a:cubicBezTo>
                  <a:cubicBezTo>
                    <a:pt x="576" y="0"/>
                    <a:pt x="576" y="0"/>
                    <a:pt x="576" y="0"/>
                  </a:cubicBezTo>
                  <a:cubicBezTo>
                    <a:pt x="750" y="0"/>
                    <a:pt x="750" y="0"/>
                    <a:pt x="750" y="0"/>
                  </a:cubicBezTo>
                  <a:cubicBezTo>
                    <a:pt x="750" y="1096"/>
                    <a:pt x="750" y="1096"/>
                    <a:pt x="750" y="1096"/>
                  </a:cubicBezTo>
                  <a:cubicBezTo>
                    <a:pt x="585" y="1096"/>
                    <a:pt x="585" y="1096"/>
                    <a:pt x="585" y="1096"/>
                  </a:cubicBezTo>
                  <a:lnTo>
                    <a:pt x="585" y="991"/>
                  </a:lnTo>
                  <a:close/>
                  <a:moveTo>
                    <a:pt x="378" y="956"/>
                  </a:moveTo>
                  <a:cubicBezTo>
                    <a:pt x="505" y="956"/>
                    <a:pt x="582" y="857"/>
                    <a:pt x="582" y="748"/>
                  </a:cubicBezTo>
                  <a:cubicBezTo>
                    <a:pt x="582" y="639"/>
                    <a:pt x="505" y="539"/>
                    <a:pt x="378" y="539"/>
                  </a:cubicBezTo>
                  <a:cubicBezTo>
                    <a:pt x="250" y="539"/>
                    <a:pt x="174" y="639"/>
                    <a:pt x="174" y="748"/>
                  </a:cubicBezTo>
                  <a:cubicBezTo>
                    <a:pt x="174" y="857"/>
                    <a:pt x="250" y="956"/>
                    <a:pt x="378" y="956"/>
                  </a:cubicBezTo>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29" name="Freeform 25"/>
            <p:cNvSpPr>
              <a:spLocks noSelect="1"/>
            </p:cNvSpPr>
            <p:nvPr/>
          </p:nvSpPr>
          <p:spPr bwMode="black">
            <a:xfrm>
              <a:off x="2322513" y="600076"/>
              <a:ext cx="142875" cy="163513"/>
            </a:xfrm>
            <a:custGeom>
              <a:avLst/>
              <a:gdLst/>
              <a:ahLst/>
              <a:cxnLst>
                <a:cxn ang="0">
                  <a:pos x="481" y="617"/>
                </a:cxn>
                <a:cxn ang="0">
                  <a:pos x="477" y="617"/>
                </a:cxn>
                <a:cxn ang="0">
                  <a:pos x="254" y="730"/>
                </a:cxn>
                <a:cxn ang="0">
                  <a:pos x="0" y="521"/>
                </a:cxn>
                <a:cxn ang="0">
                  <a:pos x="437" y="279"/>
                </a:cxn>
                <a:cxn ang="0">
                  <a:pos x="481" y="279"/>
                </a:cxn>
                <a:cxn ang="0">
                  <a:pos x="481" y="261"/>
                </a:cxn>
                <a:cxn ang="0">
                  <a:pos x="322" y="130"/>
                </a:cxn>
                <a:cxn ang="0">
                  <a:pos x="136" y="203"/>
                </a:cxn>
                <a:cxn ang="0">
                  <a:pos x="45" y="111"/>
                </a:cxn>
                <a:cxn ang="0">
                  <a:pos x="340" y="0"/>
                </a:cxn>
                <a:cxn ang="0">
                  <a:pos x="637" y="313"/>
                </a:cxn>
                <a:cxn ang="0">
                  <a:pos x="637" y="713"/>
                </a:cxn>
                <a:cxn ang="0">
                  <a:pos x="481" y="713"/>
                </a:cxn>
                <a:cxn ang="0">
                  <a:pos x="481" y="617"/>
                </a:cxn>
                <a:cxn ang="0">
                  <a:pos x="471" y="401"/>
                </a:cxn>
                <a:cxn ang="0">
                  <a:pos x="435" y="401"/>
                </a:cxn>
                <a:cxn ang="0">
                  <a:pos x="174" y="508"/>
                </a:cxn>
                <a:cxn ang="0">
                  <a:pos x="295" y="600"/>
                </a:cxn>
                <a:cxn ang="0">
                  <a:pos x="471" y="440"/>
                </a:cxn>
                <a:cxn ang="0">
                  <a:pos x="471" y="401"/>
                </a:cxn>
              </a:cxnLst>
              <a:rect l="0" t="0" r="r" b="b"/>
              <a:pathLst>
                <a:path w="637" h="730">
                  <a:moveTo>
                    <a:pt x="481" y="617"/>
                  </a:moveTo>
                  <a:cubicBezTo>
                    <a:pt x="477" y="617"/>
                    <a:pt x="477" y="617"/>
                    <a:pt x="477" y="617"/>
                  </a:cubicBezTo>
                  <a:cubicBezTo>
                    <a:pt x="427" y="695"/>
                    <a:pt x="346" y="730"/>
                    <a:pt x="254" y="730"/>
                  </a:cubicBezTo>
                  <a:cubicBezTo>
                    <a:pt x="125" y="730"/>
                    <a:pt x="0" y="659"/>
                    <a:pt x="0" y="521"/>
                  </a:cubicBezTo>
                  <a:cubicBezTo>
                    <a:pt x="0" y="295"/>
                    <a:pt x="264" y="279"/>
                    <a:pt x="437" y="279"/>
                  </a:cubicBezTo>
                  <a:cubicBezTo>
                    <a:pt x="481" y="279"/>
                    <a:pt x="481" y="279"/>
                    <a:pt x="481" y="279"/>
                  </a:cubicBezTo>
                  <a:cubicBezTo>
                    <a:pt x="481" y="261"/>
                    <a:pt x="481" y="261"/>
                    <a:pt x="481" y="261"/>
                  </a:cubicBezTo>
                  <a:cubicBezTo>
                    <a:pt x="481" y="175"/>
                    <a:pt x="414" y="130"/>
                    <a:pt x="322" y="130"/>
                  </a:cubicBezTo>
                  <a:cubicBezTo>
                    <a:pt x="249" y="130"/>
                    <a:pt x="182" y="159"/>
                    <a:pt x="136" y="203"/>
                  </a:cubicBezTo>
                  <a:cubicBezTo>
                    <a:pt x="45" y="111"/>
                    <a:pt x="45" y="111"/>
                    <a:pt x="45" y="111"/>
                  </a:cubicBezTo>
                  <a:cubicBezTo>
                    <a:pt x="122" y="33"/>
                    <a:pt x="230" y="0"/>
                    <a:pt x="340" y="0"/>
                  </a:cubicBezTo>
                  <a:cubicBezTo>
                    <a:pt x="637" y="0"/>
                    <a:pt x="637" y="214"/>
                    <a:pt x="637" y="313"/>
                  </a:cubicBezTo>
                  <a:cubicBezTo>
                    <a:pt x="637" y="713"/>
                    <a:pt x="637" y="713"/>
                    <a:pt x="637" y="713"/>
                  </a:cubicBezTo>
                  <a:cubicBezTo>
                    <a:pt x="481" y="713"/>
                    <a:pt x="481" y="713"/>
                    <a:pt x="481" y="713"/>
                  </a:cubicBezTo>
                  <a:lnTo>
                    <a:pt x="481" y="617"/>
                  </a:lnTo>
                  <a:close/>
                  <a:moveTo>
                    <a:pt x="471" y="401"/>
                  </a:moveTo>
                  <a:cubicBezTo>
                    <a:pt x="435" y="401"/>
                    <a:pt x="435" y="401"/>
                    <a:pt x="435" y="401"/>
                  </a:cubicBezTo>
                  <a:cubicBezTo>
                    <a:pt x="339" y="401"/>
                    <a:pt x="174" y="408"/>
                    <a:pt x="174" y="508"/>
                  </a:cubicBezTo>
                  <a:cubicBezTo>
                    <a:pt x="174" y="572"/>
                    <a:pt x="239" y="600"/>
                    <a:pt x="295" y="600"/>
                  </a:cubicBezTo>
                  <a:cubicBezTo>
                    <a:pt x="414" y="600"/>
                    <a:pt x="471" y="537"/>
                    <a:pt x="471" y="440"/>
                  </a:cubicBezTo>
                  <a:lnTo>
                    <a:pt x="471" y="401"/>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30" name="Freeform 26"/>
            <p:cNvSpPr>
              <a:spLocks noSelect="1"/>
            </p:cNvSpPr>
            <p:nvPr/>
          </p:nvSpPr>
          <p:spPr bwMode="black">
            <a:xfrm>
              <a:off x="2505075" y="600076"/>
              <a:ext cx="241300" cy="160338"/>
            </a:xfrm>
            <a:custGeom>
              <a:avLst/>
              <a:gdLst/>
              <a:ahLst/>
              <a:cxnLst>
                <a:cxn ang="0">
                  <a:pos x="0" y="17"/>
                </a:cxn>
                <a:cxn ang="0">
                  <a:pos x="165" y="17"/>
                </a:cxn>
                <a:cxn ang="0">
                  <a:pos x="165" y="126"/>
                </a:cxn>
                <a:cxn ang="0">
                  <a:pos x="168" y="126"/>
                </a:cxn>
                <a:cxn ang="0">
                  <a:pos x="381" y="0"/>
                </a:cxn>
                <a:cxn ang="0">
                  <a:pos x="598" y="129"/>
                </a:cxn>
                <a:cxn ang="0">
                  <a:pos x="827" y="0"/>
                </a:cxn>
                <a:cxn ang="0">
                  <a:pos x="1078" y="298"/>
                </a:cxn>
                <a:cxn ang="0">
                  <a:pos x="1078" y="713"/>
                </a:cxn>
                <a:cxn ang="0">
                  <a:pos x="904" y="713"/>
                </a:cxn>
                <a:cxn ang="0">
                  <a:pos x="904" y="319"/>
                </a:cxn>
                <a:cxn ang="0">
                  <a:pos x="775" y="156"/>
                </a:cxn>
                <a:cxn ang="0">
                  <a:pos x="626" y="336"/>
                </a:cxn>
                <a:cxn ang="0">
                  <a:pos x="626" y="713"/>
                </a:cxn>
                <a:cxn ang="0">
                  <a:pos x="452" y="713"/>
                </a:cxn>
                <a:cxn ang="0">
                  <a:pos x="452" y="298"/>
                </a:cxn>
                <a:cxn ang="0">
                  <a:pos x="333" y="156"/>
                </a:cxn>
                <a:cxn ang="0">
                  <a:pos x="174" y="333"/>
                </a:cxn>
                <a:cxn ang="0">
                  <a:pos x="174" y="713"/>
                </a:cxn>
                <a:cxn ang="0">
                  <a:pos x="0" y="713"/>
                </a:cxn>
                <a:cxn ang="0">
                  <a:pos x="0" y="17"/>
                </a:cxn>
              </a:cxnLst>
              <a:rect l="0" t="0" r="r" b="b"/>
              <a:pathLst>
                <a:path w="1078" h="713">
                  <a:moveTo>
                    <a:pt x="0" y="17"/>
                  </a:moveTo>
                  <a:cubicBezTo>
                    <a:pt x="165" y="17"/>
                    <a:pt x="165" y="17"/>
                    <a:pt x="165" y="17"/>
                  </a:cubicBezTo>
                  <a:cubicBezTo>
                    <a:pt x="165" y="126"/>
                    <a:pt x="165" y="126"/>
                    <a:pt x="165" y="126"/>
                  </a:cubicBezTo>
                  <a:cubicBezTo>
                    <a:pt x="168" y="126"/>
                    <a:pt x="168" y="126"/>
                    <a:pt x="168" y="126"/>
                  </a:cubicBezTo>
                  <a:cubicBezTo>
                    <a:pt x="199" y="61"/>
                    <a:pt x="265" y="0"/>
                    <a:pt x="381" y="0"/>
                  </a:cubicBezTo>
                  <a:cubicBezTo>
                    <a:pt x="488" y="0"/>
                    <a:pt x="562" y="42"/>
                    <a:pt x="598" y="129"/>
                  </a:cubicBezTo>
                  <a:cubicBezTo>
                    <a:pt x="649" y="40"/>
                    <a:pt x="723" y="0"/>
                    <a:pt x="827" y="0"/>
                  </a:cubicBezTo>
                  <a:cubicBezTo>
                    <a:pt x="1013" y="0"/>
                    <a:pt x="1078" y="132"/>
                    <a:pt x="1078" y="298"/>
                  </a:cubicBezTo>
                  <a:cubicBezTo>
                    <a:pt x="1078" y="713"/>
                    <a:pt x="1078" y="713"/>
                    <a:pt x="1078" y="713"/>
                  </a:cubicBezTo>
                  <a:cubicBezTo>
                    <a:pt x="904" y="713"/>
                    <a:pt x="904" y="713"/>
                    <a:pt x="904" y="713"/>
                  </a:cubicBezTo>
                  <a:cubicBezTo>
                    <a:pt x="904" y="319"/>
                    <a:pt x="904" y="319"/>
                    <a:pt x="904" y="319"/>
                  </a:cubicBezTo>
                  <a:cubicBezTo>
                    <a:pt x="904" y="232"/>
                    <a:pt x="878" y="156"/>
                    <a:pt x="775" y="156"/>
                  </a:cubicBezTo>
                  <a:cubicBezTo>
                    <a:pt x="666" y="156"/>
                    <a:pt x="626" y="246"/>
                    <a:pt x="626" y="336"/>
                  </a:cubicBezTo>
                  <a:cubicBezTo>
                    <a:pt x="626" y="713"/>
                    <a:pt x="626" y="713"/>
                    <a:pt x="626" y="713"/>
                  </a:cubicBezTo>
                  <a:cubicBezTo>
                    <a:pt x="452" y="713"/>
                    <a:pt x="452" y="713"/>
                    <a:pt x="452" y="713"/>
                  </a:cubicBezTo>
                  <a:cubicBezTo>
                    <a:pt x="452" y="298"/>
                    <a:pt x="452" y="298"/>
                    <a:pt x="452" y="298"/>
                  </a:cubicBezTo>
                  <a:cubicBezTo>
                    <a:pt x="452" y="213"/>
                    <a:pt x="417" y="156"/>
                    <a:pt x="333" y="156"/>
                  </a:cubicBezTo>
                  <a:cubicBezTo>
                    <a:pt x="219" y="156"/>
                    <a:pt x="174" y="240"/>
                    <a:pt x="174" y="333"/>
                  </a:cubicBezTo>
                  <a:cubicBezTo>
                    <a:pt x="174" y="713"/>
                    <a:pt x="174" y="713"/>
                    <a:pt x="174" y="713"/>
                  </a:cubicBezTo>
                  <a:cubicBezTo>
                    <a:pt x="0" y="713"/>
                    <a:pt x="0" y="713"/>
                    <a:pt x="0" y="713"/>
                  </a:cubicBezTo>
                  <a:lnTo>
                    <a:pt x="0" y="17"/>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grpSp>
      <p:sp>
        <p:nvSpPr>
          <p:cNvPr id="2" name="Titel 1"/>
          <p:cNvSpPr>
            <a:spLocks noGrp="1" noSelect="1"/>
          </p:cNvSpPr>
          <p:nvPr userDrawn="1">
            <p:ph type="ctrTitle" hasCustomPrompt="1"/>
          </p:nvPr>
        </p:nvSpPr>
        <p:spPr bwMode="gray">
          <a:xfrm>
            <a:off x="981045" y="1750071"/>
            <a:ext cx="7344000" cy="1836000"/>
          </a:xfrm>
        </p:spPr>
        <p:txBody>
          <a:bodyPr anchor="t" anchorCtr="0"/>
          <a:lstStyle>
            <a:lvl1pPr algn="l">
              <a:defRPr sz="5500">
                <a:solidFill>
                  <a:schemeClr val="bg1"/>
                </a:solidFill>
              </a:defRPr>
            </a:lvl1pPr>
          </a:lstStyle>
          <a:p>
            <a:r>
              <a:rPr lang="nl-NL" noProof="1"/>
              <a:t>Titel</a:t>
            </a:r>
          </a:p>
        </p:txBody>
      </p:sp>
      <p:sp>
        <p:nvSpPr>
          <p:cNvPr id="3" name="Ondertitel 2"/>
          <p:cNvSpPr>
            <a:spLocks noGrp="1" noSelect="1"/>
          </p:cNvSpPr>
          <p:nvPr userDrawn="1">
            <p:ph type="subTitle" idx="1" hasCustomPrompt="1"/>
          </p:nvPr>
        </p:nvSpPr>
        <p:spPr bwMode="gray">
          <a:xfrm>
            <a:off x="981045" y="3594908"/>
            <a:ext cx="7344000" cy="1752600"/>
          </a:xfrm>
        </p:spPr>
        <p:txBody>
          <a:bodyPr/>
          <a:lstStyle>
            <a:lvl1pPr marL="0" indent="0" algn="l">
              <a:buNone/>
              <a:defRPr sz="35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noProof="1"/>
              <a:t>jaar / subtitel</a:t>
            </a:r>
          </a:p>
        </p:txBody>
      </p:sp>
      <p:sp>
        <p:nvSpPr>
          <p:cNvPr id="4" name="***Tijdelijke aanduiding voor datum 3"/>
          <p:cNvSpPr>
            <a:spLocks noGrp="1" noSelect="1"/>
          </p:cNvSpPr>
          <p:nvPr userDrawn="1">
            <p:ph type="dt" sz="half" idx="10"/>
          </p:nvPr>
        </p:nvSpPr>
        <p:spPr bwMode="gray">
          <a:xfrm>
            <a:off x="887100" y="6357009"/>
            <a:ext cx="2133600" cy="365125"/>
          </a:xfrm>
          <a:prstGeom prst="rect">
            <a:avLst/>
          </a:prstGeom>
        </p:spPr>
        <p:txBody>
          <a:bodyPr/>
          <a:lstStyle>
            <a:lvl1pPr algn="l">
              <a:defRPr sz="1750" b="1">
                <a:solidFill>
                  <a:schemeClr val="bg1"/>
                </a:solidFill>
              </a:defRPr>
            </a:lvl1pPr>
          </a:lstStyle>
          <a:p>
            <a:fld id="{50B920D6-429A-4D24-80D4-83EA9CF7A845}" type="datetime1">
              <a:rPr lang="nl-NL" noProof="1" smtClean="0"/>
              <a:t>6-10-2021</a:t>
            </a:fld>
            <a:endParaRPr lang="nl-NL" noProof="1"/>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Tussendia">
    <p:spTree>
      <p:nvGrpSpPr>
        <p:cNvPr id="1" name=""/>
        <p:cNvGrpSpPr/>
        <p:nvPr/>
      </p:nvGrpSpPr>
      <p:grpSpPr>
        <a:xfrm>
          <a:off x="0" y="0"/>
          <a:ext cx="0" cy="0"/>
          <a:chOff x="0" y="0"/>
          <a:chExt cx="0" cy="0"/>
        </a:xfrm>
      </p:grpSpPr>
      <p:sp>
        <p:nvSpPr>
          <p:cNvPr id="9" name="Rectangle 5"/>
          <p:cNvSpPr>
            <a:spLocks noSelect="1" noChangeArrowheads="1"/>
          </p:cNvSpPr>
          <p:nvPr/>
        </p:nvSpPr>
        <p:spPr bwMode="ltGray">
          <a:xfrm>
            <a:off x="0" y="1588"/>
            <a:ext cx="9137650" cy="6854825"/>
          </a:xfrm>
          <a:prstGeom prst="rect">
            <a:avLst/>
          </a:prstGeom>
          <a:solidFill>
            <a:srgbClr val="FF0000"/>
          </a:solidFill>
          <a:ln w="9525">
            <a:noFill/>
            <a:miter lim="800000"/>
            <a:headEnd/>
            <a:tailEnd/>
          </a:ln>
        </p:spPr>
        <p:txBody>
          <a:bodyPr vert="horz" wrap="square" lIns="91440" tIns="45720" rIns="91440" bIns="45720" numCol="1" anchor="t" anchorCtr="0" compatLnSpc="1">
            <a:prstTxWarp prst="textNoShape">
              <a:avLst/>
            </a:prstTxWarp>
          </a:bodyPr>
          <a:lstStyle/>
          <a:p>
            <a:endParaRPr lang="nl-NL" dirty="0"/>
          </a:p>
        </p:txBody>
      </p:sp>
      <p:sp>
        <p:nvSpPr>
          <p:cNvPr id="10" name="Rectangle 6"/>
          <p:cNvSpPr>
            <a:spLocks noSelect="1" noChangeArrowheads="1"/>
          </p:cNvSpPr>
          <p:nvPr/>
        </p:nvSpPr>
        <p:spPr bwMode="white">
          <a:xfrm>
            <a:off x="0" y="1588"/>
            <a:ext cx="787400" cy="685482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nl-NL" dirty="0"/>
          </a:p>
        </p:txBody>
      </p:sp>
      <p:sp>
        <p:nvSpPr>
          <p:cNvPr id="3" name="Ondertitel 2"/>
          <p:cNvSpPr>
            <a:spLocks noGrp="1" noSelect="1"/>
          </p:cNvSpPr>
          <p:nvPr userDrawn="1">
            <p:ph type="subTitle" idx="1" hasCustomPrompt="1"/>
          </p:nvPr>
        </p:nvSpPr>
        <p:spPr bwMode="gray">
          <a:xfrm>
            <a:off x="981045" y="2752261"/>
            <a:ext cx="7344000" cy="1752600"/>
          </a:xfrm>
        </p:spPr>
        <p:txBody>
          <a:bodyPr/>
          <a:lstStyle>
            <a:lvl1pPr marL="0" indent="0" algn="l">
              <a:buNone/>
              <a:defRPr sz="35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noProof="1"/>
              <a:t>Subtitel</a:t>
            </a:r>
          </a:p>
        </p:txBody>
      </p:sp>
      <p:sp>
        <p:nvSpPr>
          <p:cNvPr id="2" name="Titel 1"/>
          <p:cNvSpPr>
            <a:spLocks noGrp="1" noSelect="1"/>
          </p:cNvSpPr>
          <p:nvPr userDrawn="1">
            <p:ph type="ctrTitle" hasCustomPrompt="1"/>
          </p:nvPr>
        </p:nvSpPr>
        <p:spPr bwMode="gray">
          <a:xfrm>
            <a:off x="981045" y="1758949"/>
            <a:ext cx="7344000" cy="1039967"/>
          </a:xfrm>
        </p:spPr>
        <p:txBody>
          <a:bodyPr anchor="t" anchorCtr="0"/>
          <a:lstStyle>
            <a:lvl1pPr algn="l">
              <a:defRPr sz="5500">
                <a:solidFill>
                  <a:schemeClr val="bg1"/>
                </a:solidFill>
              </a:defRPr>
            </a:lvl1pPr>
          </a:lstStyle>
          <a:p>
            <a:r>
              <a:rPr lang="nl-NL" noProof="1"/>
              <a:t>Titel</a:t>
            </a:r>
          </a:p>
        </p:txBody>
      </p:sp>
      <p:grpSp>
        <p:nvGrpSpPr>
          <p:cNvPr id="31" name="Groep 4"/>
          <p:cNvGrpSpPr>
            <a:grpSpLocks noSelect="1"/>
          </p:cNvGrpSpPr>
          <p:nvPr userDrawn="1"/>
        </p:nvGrpSpPr>
        <p:grpSpPr bwMode="black">
          <a:xfrm>
            <a:off x="182563" y="163513"/>
            <a:ext cx="2563812" cy="1447800"/>
            <a:chOff x="182563" y="163513"/>
            <a:chExt cx="2563812" cy="1447800"/>
          </a:xfrm>
        </p:grpSpPr>
        <p:sp>
          <p:nvSpPr>
            <p:cNvPr id="32" name="Freeform 7"/>
            <p:cNvSpPr>
              <a:spLocks noSelect="1"/>
            </p:cNvSpPr>
            <p:nvPr/>
          </p:nvSpPr>
          <p:spPr bwMode="black">
            <a:xfrm>
              <a:off x="182563" y="1185863"/>
              <a:ext cx="425450" cy="425450"/>
            </a:xfrm>
            <a:custGeom>
              <a:avLst/>
              <a:gdLst/>
              <a:ahLst/>
              <a:cxnLst>
                <a:cxn ang="0">
                  <a:pos x="0" y="214"/>
                </a:cxn>
                <a:cxn ang="0">
                  <a:pos x="81" y="134"/>
                </a:cxn>
                <a:cxn ang="0">
                  <a:pos x="0" y="54"/>
                </a:cxn>
                <a:cxn ang="0">
                  <a:pos x="54" y="0"/>
                </a:cxn>
                <a:cxn ang="0">
                  <a:pos x="134" y="80"/>
                </a:cxn>
                <a:cxn ang="0">
                  <a:pos x="214" y="0"/>
                </a:cxn>
                <a:cxn ang="0">
                  <a:pos x="268" y="54"/>
                </a:cxn>
                <a:cxn ang="0">
                  <a:pos x="188" y="134"/>
                </a:cxn>
                <a:cxn ang="0">
                  <a:pos x="268" y="214"/>
                </a:cxn>
                <a:cxn ang="0">
                  <a:pos x="214" y="268"/>
                </a:cxn>
                <a:cxn ang="0">
                  <a:pos x="134" y="187"/>
                </a:cxn>
                <a:cxn ang="0">
                  <a:pos x="54" y="268"/>
                </a:cxn>
                <a:cxn ang="0">
                  <a:pos x="0" y="214"/>
                </a:cxn>
              </a:cxnLst>
              <a:rect l="0" t="0" r="r" b="b"/>
              <a:pathLst>
                <a:path w="268" h="268">
                  <a:moveTo>
                    <a:pt x="0" y="214"/>
                  </a:moveTo>
                  <a:lnTo>
                    <a:pt x="81" y="134"/>
                  </a:lnTo>
                  <a:lnTo>
                    <a:pt x="0" y="54"/>
                  </a:lnTo>
                  <a:lnTo>
                    <a:pt x="54" y="0"/>
                  </a:lnTo>
                  <a:lnTo>
                    <a:pt x="134" y="80"/>
                  </a:lnTo>
                  <a:lnTo>
                    <a:pt x="214" y="0"/>
                  </a:lnTo>
                  <a:lnTo>
                    <a:pt x="268" y="54"/>
                  </a:lnTo>
                  <a:lnTo>
                    <a:pt x="188" y="134"/>
                  </a:lnTo>
                  <a:lnTo>
                    <a:pt x="268" y="214"/>
                  </a:lnTo>
                  <a:lnTo>
                    <a:pt x="214" y="268"/>
                  </a:lnTo>
                  <a:lnTo>
                    <a:pt x="134" y="187"/>
                  </a:lnTo>
                  <a:lnTo>
                    <a:pt x="54" y="268"/>
                  </a:lnTo>
                  <a:lnTo>
                    <a:pt x="0" y="214"/>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33" name="Freeform 8"/>
            <p:cNvSpPr>
              <a:spLocks noSelect="1"/>
            </p:cNvSpPr>
            <p:nvPr/>
          </p:nvSpPr>
          <p:spPr bwMode="black">
            <a:xfrm>
              <a:off x="182563" y="163513"/>
              <a:ext cx="425450" cy="425450"/>
            </a:xfrm>
            <a:custGeom>
              <a:avLst/>
              <a:gdLst/>
              <a:ahLst/>
              <a:cxnLst>
                <a:cxn ang="0">
                  <a:pos x="0" y="215"/>
                </a:cxn>
                <a:cxn ang="0">
                  <a:pos x="81" y="134"/>
                </a:cxn>
                <a:cxn ang="0">
                  <a:pos x="0" y="54"/>
                </a:cxn>
                <a:cxn ang="0">
                  <a:pos x="54" y="0"/>
                </a:cxn>
                <a:cxn ang="0">
                  <a:pos x="134" y="81"/>
                </a:cxn>
                <a:cxn ang="0">
                  <a:pos x="214" y="0"/>
                </a:cxn>
                <a:cxn ang="0">
                  <a:pos x="268" y="54"/>
                </a:cxn>
                <a:cxn ang="0">
                  <a:pos x="188" y="134"/>
                </a:cxn>
                <a:cxn ang="0">
                  <a:pos x="268" y="215"/>
                </a:cxn>
                <a:cxn ang="0">
                  <a:pos x="214" y="268"/>
                </a:cxn>
                <a:cxn ang="0">
                  <a:pos x="134" y="188"/>
                </a:cxn>
                <a:cxn ang="0">
                  <a:pos x="54" y="268"/>
                </a:cxn>
                <a:cxn ang="0">
                  <a:pos x="0" y="215"/>
                </a:cxn>
              </a:cxnLst>
              <a:rect l="0" t="0" r="r" b="b"/>
              <a:pathLst>
                <a:path w="268" h="268">
                  <a:moveTo>
                    <a:pt x="0" y="215"/>
                  </a:moveTo>
                  <a:lnTo>
                    <a:pt x="81" y="134"/>
                  </a:lnTo>
                  <a:lnTo>
                    <a:pt x="0" y="54"/>
                  </a:lnTo>
                  <a:lnTo>
                    <a:pt x="54" y="0"/>
                  </a:lnTo>
                  <a:lnTo>
                    <a:pt x="134" y="81"/>
                  </a:lnTo>
                  <a:lnTo>
                    <a:pt x="214" y="0"/>
                  </a:lnTo>
                  <a:lnTo>
                    <a:pt x="268" y="54"/>
                  </a:lnTo>
                  <a:lnTo>
                    <a:pt x="188" y="134"/>
                  </a:lnTo>
                  <a:lnTo>
                    <a:pt x="268" y="215"/>
                  </a:lnTo>
                  <a:lnTo>
                    <a:pt x="214" y="268"/>
                  </a:lnTo>
                  <a:lnTo>
                    <a:pt x="134" y="188"/>
                  </a:lnTo>
                  <a:lnTo>
                    <a:pt x="54" y="268"/>
                  </a:lnTo>
                  <a:lnTo>
                    <a:pt x="0" y="215"/>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34" name="Freeform 9"/>
            <p:cNvSpPr>
              <a:spLocks noSelect="1"/>
            </p:cNvSpPr>
            <p:nvPr/>
          </p:nvSpPr>
          <p:spPr bwMode="black">
            <a:xfrm>
              <a:off x="182563" y="674688"/>
              <a:ext cx="425450" cy="425450"/>
            </a:xfrm>
            <a:custGeom>
              <a:avLst/>
              <a:gdLst/>
              <a:ahLst/>
              <a:cxnLst>
                <a:cxn ang="0">
                  <a:pos x="0" y="215"/>
                </a:cxn>
                <a:cxn ang="0">
                  <a:pos x="81" y="134"/>
                </a:cxn>
                <a:cxn ang="0">
                  <a:pos x="0" y="54"/>
                </a:cxn>
                <a:cxn ang="0">
                  <a:pos x="54" y="0"/>
                </a:cxn>
                <a:cxn ang="0">
                  <a:pos x="134" y="81"/>
                </a:cxn>
                <a:cxn ang="0">
                  <a:pos x="214" y="0"/>
                </a:cxn>
                <a:cxn ang="0">
                  <a:pos x="268" y="54"/>
                </a:cxn>
                <a:cxn ang="0">
                  <a:pos x="188" y="134"/>
                </a:cxn>
                <a:cxn ang="0">
                  <a:pos x="268" y="215"/>
                </a:cxn>
                <a:cxn ang="0">
                  <a:pos x="214" y="268"/>
                </a:cxn>
                <a:cxn ang="0">
                  <a:pos x="134" y="188"/>
                </a:cxn>
                <a:cxn ang="0">
                  <a:pos x="54" y="268"/>
                </a:cxn>
                <a:cxn ang="0">
                  <a:pos x="0" y="215"/>
                </a:cxn>
              </a:cxnLst>
              <a:rect l="0" t="0" r="r" b="b"/>
              <a:pathLst>
                <a:path w="268" h="268">
                  <a:moveTo>
                    <a:pt x="0" y="215"/>
                  </a:moveTo>
                  <a:lnTo>
                    <a:pt x="81" y="134"/>
                  </a:lnTo>
                  <a:lnTo>
                    <a:pt x="0" y="54"/>
                  </a:lnTo>
                  <a:lnTo>
                    <a:pt x="54" y="0"/>
                  </a:lnTo>
                  <a:lnTo>
                    <a:pt x="134" y="81"/>
                  </a:lnTo>
                  <a:lnTo>
                    <a:pt x="214" y="0"/>
                  </a:lnTo>
                  <a:lnTo>
                    <a:pt x="268" y="54"/>
                  </a:lnTo>
                  <a:lnTo>
                    <a:pt x="188" y="134"/>
                  </a:lnTo>
                  <a:lnTo>
                    <a:pt x="268" y="215"/>
                  </a:lnTo>
                  <a:lnTo>
                    <a:pt x="214" y="268"/>
                  </a:lnTo>
                  <a:lnTo>
                    <a:pt x="134" y="188"/>
                  </a:lnTo>
                  <a:lnTo>
                    <a:pt x="54" y="268"/>
                  </a:lnTo>
                  <a:lnTo>
                    <a:pt x="0" y="215"/>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35" name="Freeform 10"/>
            <p:cNvSpPr>
              <a:spLocks noSelect="1"/>
            </p:cNvSpPr>
            <p:nvPr/>
          </p:nvSpPr>
          <p:spPr bwMode="black">
            <a:xfrm>
              <a:off x="1031875" y="184151"/>
              <a:ext cx="214313" cy="241300"/>
            </a:xfrm>
            <a:custGeom>
              <a:avLst/>
              <a:gdLst/>
              <a:ahLst/>
              <a:cxnLst>
                <a:cxn ang="0">
                  <a:pos x="966" y="976"/>
                </a:cxn>
                <a:cxn ang="0">
                  <a:pos x="542" y="1077"/>
                </a:cxn>
                <a:cxn ang="0">
                  <a:pos x="0" y="543"/>
                </a:cxn>
                <a:cxn ang="0">
                  <a:pos x="542" y="0"/>
                </a:cxn>
                <a:cxn ang="0">
                  <a:pos x="946" y="129"/>
                </a:cxn>
                <a:cxn ang="0">
                  <a:pos x="811" y="265"/>
                </a:cxn>
                <a:cxn ang="0">
                  <a:pos x="543" y="165"/>
                </a:cxn>
                <a:cxn ang="0">
                  <a:pos x="191" y="531"/>
                </a:cxn>
                <a:cxn ang="0">
                  <a:pos x="543" y="912"/>
                </a:cxn>
                <a:cxn ang="0">
                  <a:pos x="784" y="859"/>
                </a:cxn>
                <a:cxn ang="0">
                  <a:pos x="784" y="617"/>
                </a:cxn>
                <a:cxn ang="0">
                  <a:pos x="574" y="617"/>
                </a:cxn>
                <a:cxn ang="0">
                  <a:pos x="574" y="452"/>
                </a:cxn>
                <a:cxn ang="0">
                  <a:pos x="966" y="452"/>
                </a:cxn>
                <a:cxn ang="0">
                  <a:pos x="966" y="976"/>
                </a:cxn>
              </a:cxnLst>
              <a:rect l="0" t="0" r="r" b="b"/>
              <a:pathLst>
                <a:path w="966" h="1077">
                  <a:moveTo>
                    <a:pt x="966" y="976"/>
                  </a:moveTo>
                  <a:cubicBezTo>
                    <a:pt x="842" y="1043"/>
                    <a:pt x="700" y="1077"/>
                    <a:pt x="542" y="1077"/>
                  </a:cubicBezTo>
                  <a:cubicBezTo>
                    <a:pt x="226" y="1077"/>
                    <a:pt x="0" y="863"/>
                    <a:pt x="0" y="543"/>
                  </a:cubicBezTo>
                  <a:cubicBezTo>
                    <a:pt x="0" y="214"/>
                    <a:pt x="226" y="0"/>
                    <a:pt x="542" y="0"/>
                  </a:cubicBezTo>
                  <a:cubicBezTo>
                    <a:pt x="698" y="0"/>
                    <a:pt x="839" y="33"/>
                    <a:pt x="946" y="129"/>
                  </a:cubicBezTo>
                  <a:cubicBezTo>
                    <a:pt x="811" y="265"/>
                    <a:pt x="811" y="265"/>
                    <a:pt x="811" y="265"/>
                  </a:cubicBezTo>
                  <a:cubicBezTo>
                    <a:pt x="746" y="201"/>
                    <a:pt x="646" y="165"/>
                    <a:pt x="543" y="165"/>
                  </a:cubicBezTo>
                  <a:cubicBezTo>
                    <a:pt x="332" y="165"/>
                    <a:pt x="191" y="327"/>
                    <a:pt x="191" y="531"/>
                  </a:cubicBezTo>
                  <a:cubicBezTo>
                    <a:pt x="191" y="750"/>
                    <a:pt x="332" y="912"/>
                    <a:pt x="543" y="912"/>
                  </a:cubicBezTo>
                  <a:cubicBezTo>
                    <a:pt x="636" y="912"/>
                    <a:pt x="720" y="895"/>
                    <a:pt x="784" y="859"/>
                  </a:cubicBezTo>
                  <a:cubicBezTo>
                    <a:pt x="784" y="617"/>
                    <a:pt x="784" y="617"/>
                    <a:pt x="784" y="617"/>
                  </a:cubicBezTo>
                  <a:cubicBezTo>
                    <a:pt x="574" y="617"/>
                    <a:pt x="574" y="617"/>
                    <a:pt x="574" y="617"/>
                  </a:cubicBezTo>
                  <a:cubicBezTo>
                    <a:pt x="574" y="452"/>
                    <a:pt x="574" y="452"/>
                    <a:pt x="574" y="452"/>
                  </a:cubicBezTo>
                  <a:cubicBezTo>
                    <a:pt x="966" y="452"/>
                    <a:pt x="966" y="452"/>
                    <a:pt x="966" y="452"/>
                  </a:cubicBezTo>
                  <a:lnTo>
                    <a:pt x="966" y="97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36" name="Freeform 11"/>
            <p:cNvSpPr>
              <a:spLocks noSelect="1"/>
            </p:cNvSpPr>
            <p:nvPr/>
          </p:nvSpPr>
          <p:spPr bwMode="black">
            <a:xfrm>
              <a:off x="1284288" y="260351"/>
              <a:ext cx="157163" cy="163513"/>
            </a:xfrm>
            <a:custGeom>
              <a:avLst/>
              <a:gdLst/>
              <a:ahLst/>
              <a:cxnLst>
                <a:cxn ang="0">
                  <a:pos x="174" y="426"/>
                </a:cxn>
                <a:cxn ang="0">
                  <a:pos x="361" y="591"/>
                </a:cxn>
                <a:cxn ang="0">
                  <a:pos x="547" y="497"/>
                </a:cxn>
                <a:cxn ang="0">
                  <a:pos x="672" y="591"/>
                </a:cxn>
                <a:cxn ang="0">
                  <a:pos x="378" y="730"/>
                </a:cxn>
                <a:cxn ang="0">
                  <a:pos x="0" y="365"/>
                </a:cxn>
                <a:cxn ang="0">
                  <a:pos x="378" y="0"/>
                </a:cxn>
                <a:cxn ang="0">
                  <a:pos x="704" y="378"/>
                </a:cxn>
                <a:cxn ang="0">
                  <a:pos x="704" y="426"/>
                </a:cxn>
                <a:cxn ang="0">
                  <a:pos x="174" y="426"/>
                </a:cxn>
                <a:cxn ang="0">
                  <a:pos x="530" y="295"/>
                </a:cxn>
                <a:cxn ang="0">
                  <a:pos x="353" y="130"/>
                </a:cxn>
                <a:cxn ang="0">
                  <a:pos x="174" y="295"/>
                </a:cxn>
                <a:cxn ang="0">
                  <a:pos x="530" y="295"/>
                </a:cxn>
              </a:cxnLst>
              <a:rect l="0" t="0" r="r" b="b"/>
              <a:pathLst>
                <a:path w="704" h="730">
                  <a:moveTo>
                    <a:pt x="174" y="426"/>
                  </a:moveTo>
                  <a:cubicBezTo>
                    <a:pt x="185" y="528"/>
                    <a:pt x="263" y="591"/>
                    <a:pt x="361" y="591"/>
                  </a:cubicBezTo>
                  <a:cubicBezTo>
                    <a:pt x="447" y="591"/>
                    <a:pt x="504" y="550"/>
                    <a:pt x="547" y="497"/>
                  </a:cubicBezTo>
                  <a:cubicBezTo>
                    <a:pt x="672" y="591"/>
                    <a:pt x="672" y="591"/>
                    <a:pt x="672" y="591"/>
                  </a:cubicBezTo>
                  <a:cubicBezTo>
                    <a:pt x="591" y="691"/>
                    <a:pt x="488" y="730"/>
                    <a:pt x="378" y="730"/>
                  </a:cubicBezTo>
                  <a:cubicBezTo>
                    <a:pt x="168" y="730"/>
                    <a:pt x="0" y="583"/>
                    <a:pt x="0" y="365"/>
                  </a:cubicBezTo>
                  <a:cubicBezTo>
                    <a:pt x="0" y="146"/>
                    <a:pt x="168" y="0"/>
                    <a:pt x="378" y="0"/>
                  </a:cubicBezTo>
                  <a:cubicBezTo>
                    <a:pt x="572" y="0"/>
                    <a:pt x="704" y="136"/>
                    <a:pt x="704" y="378"/>
                  </a:cubicBezTo>
                  <a:cubicBezTo>
                    <a:pt x="704" y="426"/>
                    <a:pt x="704" y="426"/>
                    <a:pt x="704" y="426"/>
                  </a:cubicBezTo>
                  <a:lnTo>
                    <a:pt x="174" y="426"/>
                  </a:lnTo>
                  <a:close/>
                  <a:moveTo>
                    <a:pt x="530" y="295"/>
                  </a:moveTo>
                  <a:cubicBezTo>
                    <a:pt x="529" y="194"/>
                    <a:pt x="462" y="130"/>
                    <a:pt x="353" y="130"/>
                  </a:cubicBezTo>
                  <a:cubicBezTo>
                    <a:pt x="250" y="130"/>
                    <a:pt x="187" y="195"/>
                    <a:pt x="174" y="295"/>
                  </a:cubicBezTo>
                  <a:lnTo>
                    <a:pt x="530" y="29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37" name="Freeform 12"/>
            <p:cNvSpPr>
              <a:spLocks noSelect="1"/>
            </p:cNvSpPr>
            <p:nvPr/>
          </p:nvSpPr>
          <p:spPr bwMode="black">
            <a:xfrm>
              <a:off x="1476375" y="260351"/>
              <a:ext cx="239713" cy="158750"/>
            </a:xfrm>
            <a:custGeom>
              <a:avLst/>
              <a:gdLst/>
              <a:ahLst/>
              <a:cxnLst>
                <a:cxn ang="0">
                  <a:pos x="0" y="17"/>
                </a:cxn>
                <a:cxn ang="0">
                  <a:pos x="165" y="17"/>
                </a:cxn>
                <a:cxn ang="0">
                  <a:pos x="165" y="126"/>
                </a:cxn>
                <a:cxn ang="0">
                  <a:pos x="168" y="126"/>
                </a:cxn>
                <a:cxn ang="0">
                  <a:pos x="381" y="0"/>
                </a:cxn>
                <a:cxn ang="0">
                  <a:pos x="598" y="129"/>
                </a:cxn>
                <a:cxn ang="0">
                  <a:pos x="827" y="0"/>
                </a:cxn>
                <a:cxn ang="0">
                  <a:pos x="1078" y="298"/>
                </a:cxn>
                <a:cxn ang="0">
                  <a:pos x="1078" y="712"/>
                </a:cxn>
                <a:cxn ang="0">
                  <a:pos x="904" y="712"/>
                </a:cxn>
                <a:cxn ang="0">
                  <a:pos x="904" y="318"/>
                </a:cxn>
                <a:cxn ang="0">
                  <a:pos x="775" y="156"/>
                </a:cxn>
                <a:cxn ang="0">
                  <a:pos x="626" y="336"/>
                </a:cxn>
                <a:cxn ang="0">
                  <a:pos x="626" y="712"/>
                </a:cxn>
                <a:cxn ang="0">
                  <a:pos x="452" y="712"/>
                </a:cxn>
                <a:cxn ang="0">
                  <a:pos x="452" y="298"/>
                </a:cxn>
                <a:cxn ang="0">
                  <a:pos x="333" y="156"/>
                </a:cxn>
                <a:cxn ang="0">
                  <a:pos x="174" y="333"/>
                </a:cxn>
                <a:cxn ang="0">
                  <a:pos x="174" y="712"/>
                </a:cxn>
                <a:cxn ang="0">
                  <a:pos x="0" y="712"/>
                </a:cxn>
                <a:cxn ang="0">
                  <a:pos x="0" y="17"/>
                </a:cxn>
              </a:cxnLst>
              <a:rect l="0" t="0" r="r" b="b"/>
              <a:pathLst>
                <a:path w="1078" h="712">
                  <a:moveTo>
                    <a:pt x="0" y="17"/>
                  </a:moveTo>
                  <a:cubicBezTo>
                    <a:pt x="165" y="17"/>
                    <a:pt x="165" y="17"/>
                    <a:pt x="165" y="17"/>
                  </a:cubicBezTo>
                  <a:cubicBezTo>
                    <a:pt x="165" y="126"/>
                    <a:pt x="165" y="126"/>
                    <a:pt x="165" y="126"/>
                  </a:cubicBezTo>
                  <a:cubicBezTo>
                    <a:pt x="168" y="126"/>
                    <a:pt x="168" y="126"/>
                    <a:pt x="168" y="126"/>
                  </a:cubicBezTo>
                  <a:cubicBezTo>
                    <a:pt x="198" y="61"/>
                    <a:pt x="265" y="0"/>
                    <a:pt x="381" y="0"/>
                  </a:cubicBezTo>
                  <a:cubicBezTo>
                    <a:pt x="488" y="0"/>
                    <a:pt x="562" y="42"/>
                    <a:pt x="598" y="129"/>
                  </a:cubicBezTo>
                  <a:cubicBezTo>
                    <a:pt x="649" y="40"/>
                    <a:pt x="723" y="0"/>
                    <a:pt x="827" y="0"/>
                  </a:cubicBezTo>
                  <a:cubicBezTo>
                    <a:pt x="1013" y="0"/>
                    <a:pt x="1078" y="132"/>
                    <a:pt x="1078" y="298"/>
                  </a:cubicBezTo>
                  <a:cubicBezTo>
                    <a:pt x="1078" y="712"/>
                    <a:pt x="1078" y="712"/>
                    <a:pt x="1078" y="712"/>
                  </a:cubicBezTo>
                  <a:cubicBezTo>
                    <a:pt x="904" y="712"/>
                    <a:pt x="904" y="712"/>
                    <a:pt x="904" y="712"/>
                  </a:cubicBezTo>
                  <a:cubicBezTo>
                    <a:pt x="904" y="318"/>
                    <a:pt x="904" y="318"/>
                    <a:pt x="904" y="318"/>
                  </a:cubicBezTo>
                  <a:cubicBezTo>
                    <a:pt x="904" y="231"/>
                    <a:pt x="878" y="156"/>
                    <a:pt x="775" y="156"/>
                  </a:cubicBezTo>
                  <a:cubicBezTo>
                    <a:pt x="666" y="156"/>
                    <a:pt x="626" y="246"/>
                    <a:pt x="626" y="336"/>
                  </a:cubicBezTo>
                  <a:cubicBezTo>
                    <a:pt x="626" y="712"/>
                    <a:pt x="626" y="712"/>
                    <a:pt x="626" y="712"/>
                  </a:cubicBezTo>
                  <a:cubicBezTo>
                    <a:pt x="452" y="712"/>
                    <a:pt x="452" y="712"/>
                    <a:pt x="452" y="712"/>
                  </a:cubicBezTo>
                  <a:cubicBezTo>
                    <a:pt x="452" y="298"/>
                    <a:pt x="452" y="298"/>
                    <a:pt x="452" y="298"/>
                  </a:cubicBezTo>
                  <a:cubicBezTo>
                    <a:pt x="452" y="213"/>
                    <a:pt x="417" y="156"/>
                    <a:pt x="333" y="156"/>
                  </a:cubicBezTo>
                  <a:cubicBezTo>
                    <a:pt x="219" y="156"/>
                    <a:pt x="174" y="240"/>
                    <a:pt x="174" y="333"/>
                  </a:cubicBezTo>
                  <a:cubicBezTo>
                    <a:pt x="174" y="712"/>
                    <a:pt x="174" y="712"/>
                    <a:pt x="174" y="712"/>
                  </a:cubicBezTo>
                  <a:cubicBezTo>
                    <a:pt x="0" y="712"/>
                    <a:pt x="0" y="712"/>
                    <a:pt x="0" y="712"/>
                  </a:cubicBezTo>
                  <a:lnTo>
                    <a:pt x="0" y="17"/>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38" name="Freeform 13"/>
            <p:cNvSpPr>
              <a:spLocks noSelect="1"/>
            </p:cNvSpPr>
            <p:nvPr/>
          </p:nvSpPr>
          <p:spPr bwMode="black">
            <a:xfrm>
              <a:off x="1751013" y="260351"/>
              <a:ext cx="157163" cy="163513"/>
            </a:xfrm>
            <a:custGeom>
              <a:avLst/>
              <a:gdLst/>
              <a:ahLst/>
              <a:cxnLst>
                <a:cxn ang="0">
                  <a:pos x="174" y="426"/>
                </a:cxn>
                <a:cxn ang="0">
                  <a:pos x="361" y="591"/>
                </a:cxn>
                <a:cxn ang="0">
                  <a:pos x="548" y="497"/>
                </a:cxn>
                <a:cxn ang="0">
                  <a:pos x="672" y="591"/>
                </a:cxn>
                <a:cxn ang="0">
                  <a:pos x="378" y="730"/>
                </a:cxn>
                <a:cxn ang="0">
                  <a:pos x="0" y="365"/>
                </a:cxn>
                <a:cxn ang="0">
                  <a:pos x="378" y="0"/>
                </a:cxn>
                <a:cxn ang="0">
                  <a:pos x="704" y="378"/>
                </a:cxn>
                <a:cxn ang="0">
                  <a:pos x="704" y="426"/>
                </a:cxn>
                <a:cxn ang="0">
                  <a:pos x="174" y="426"/>
                </a:cxn>
                <a:cxn ang="0">
                  <a:pos x="530" y="295"/>
                </a:cxn>
                <a:cxn ang="0">
                  <a:pos x="354" y="130"/>
                </a:cxn>
                <a:cxn ang="0">
                  <a:pos x="174" y="295"/>
                </a:cxn>
                <a:cxn ang="0">
                  <a:pos x="530" y="295"/>
                </a:cxn>
              </a:cxnLst>
              <a:rect l="0" t="0" r="r" b="b"/>
              <a:pathLst>
                <a:path w="704" h="730">
                  <a:moveTo>
                    <a:pt x="174" y="426"/>
                  </a:moveTo>
                  <a:cubicBezTo>
                    <a:pt x="185" y="528"/>
                    <a:pt x="264" y="591"/>
                    <a:pt x="361" y="591"/>
                  </a:cubicBezTo>
                  <a:cubicBezTo>
                    <a:pt x="448" y="591"/>
                    <a:pt x="504" y="550"/>
                    <a:pt x="548" y="497"/>
                  </a:cubicBezTo>
                  <a:cubicBezTo>
                    <a:pt x="672" y="591"/>
                    <a:pt x="672" y="591"/>
                    <a:pt x="672" y="591"/>
                  </a:cubicBezTo>
                  <a:cubicBezTo>
                    <a:pt x="591" y="691"/>
                    <a:pt x="488" y="730"/>
                    <a:pt x="378" y="730"/>
                  </a:cubicBezTo>
                  <a:cubicBezTo>
                    <a:pt x="168" y="730"/>
                    <a:pt x="0" y="583"/>
                    <a:pt x="0" y="365"/>
                  </a:cubicBezTo>
                  <a:cubicBezTo>
                    <a:pt x="0" y="146"/>
                    <a:pt x="168" y="0"/>
                    <a:pt x="378" y="0"/>
                  </a:cubicBezTo>
                  <a:cubicBezTo>
                    <a:pt x="572" y="0"/>
                    <a:pt x="704" y="136"/>
                    <a:pt x="704" y="378"/>
                  </a:cubicBezTo>
                  <a:cubicBezTo>
                    <a:pt x="704" y="426"/>
                    <a:pt x="704" y="426"/>
                    <a:pt x="704" y="426"/>
                  </a:cubicBezTo>
                  <a:lnTo>
                    <a:pt x="174" y="426"/>
                  </a:lnTo>
                  <a:close/>
                  <a:moveTo>
                    <a:pt x="530" y="295"/>
                  </a:moveTo>
                  <a:cubicBezTo>
                    <a:pt x="529" y="194"/>
                    <a:pt x="462" y="130"/>
                    <a:pt x="354" y="130"/>
                  </a:cubicBezTo>
                  <a:cubicBezTo>
                    <a:pt x="251" y="130"/>
                    <a:pt x="187" y="195"/>
                    <a:pt x="174" y="295"/>
                  </a:cubicBezTo>
                  <a:lnTo>
                    <a:pt x="530" y="29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39" name="Freeform 14"/>
            <p:cNvSpPr>
              <a:spLocks noSelect="1"/>
            </p:cNvSpPr>
            <p:nvPr/>
          </p:nvSpPr>
          <p:spPr bwMode="black">
            <a:xfrm>
              <a:off x="1936750" y="260351"/>
              <a:ext cx="157163" cy="163513"/>
            </a:xfrm>
            <a:custGeom>
              <a:avLst/>
              <a:gdLst/>
              <a:ahLst/>
              <a:cxnLst>
                <a:cxn ang="0">
                  <a:pos x="174" y="426"/>
                </a:cxn>
                <a:cxn ang="0">
                  <a:pos x="360" y="591"/>
                </a:cxn>
                <a:cxn ang="0">
                  <a:pos x="547" y="497"/>
                </a:cxn>
                <a:cxn ang="0">
                  <a:pos x="672" y="591"/>
                </a:cxn>
                <a:cxn ang="0">
                  <a:pos x="378" y="730"/>
                </a:cxn>
                <a:cxn ang="0">
                  <a:pos x="0" y="365"/>
                </a:cxn>
                <a:cxn ang="0">
                  <a:pos x="378" y="0"/>
                </a:cxn>
                <a:cxn ang="0">
                  <a:pos x="704" y="378"/>
                </a:cxn>
                <a:cxn ang="0">
                  <a:pos x="704" y="426"/>
                </a:cxn>
                <a:cxn ang="0">
                  <a:pos x="174" y="426"/>
                </a:cxn>
                <a:cxn ang="0">
                  <a:pos x="530" y="295"/>
                </a:cxn>
                <a:cxn ang="0">
                  <a:pos x="353" y="130"/>
                </a:cxn>
                <a:cxn ang="0">
                  <a:pos x="174" y="295"/>
                </a:cxn>
                <a:cxn ang="0">
                  <a:pos x="530" y="295"/>
                </a:cxn>
              </a:cxnLst>
              <a:rect l="0" t="0" r="r" b="b"/>
              <a:pathLst>
                <a:path w="704" h="730">
                  <a:moveTo>
                    <a:pt x="174" y="426"/>
                  </a:moveTo>
                  <a:cubicBezTo>
                    <a:pt x="185" y="528"/>
                    <a:pt x="263" y="591"/>
                    <a:pt x="360" y="591"/>
                  </a:cubicBezTo>
                  <a:cubicBezTo>
                    <a:pt x="447" y="591"/>
                    <a:pt x="504" y="550"/>
                    <a:pt x="547" y="497"/>
                  </a:cubicBezTo>
                  <a:cubicBezTo>
                    <a:pt x="672" y="591"/>
                    <a:pt x="672" y="591"/>
                    <a:pt x="672" y="591"/>
                  </a:cubicBezTo>
                  <a:cubicBezTo>
                    <a:pt x="591" y="691"/>
                    <a:pt x="488" y="730"/>
                    <a:pt x="378" y="730"/>
                  </a:cubicBezTo>
                  <a:cubicBezTo>
                    <a:pt x="168" y="730"/>
                    <a:pt x="0" y="583"/>
                    <a:pt x="0" y="365"/>
                  </a:cubicBezTo>
                  <a:cubicBezTo>
                    <a:pt x="0" y="146"/>
                    <a:pt x="168" y="0"/>
                    <a:pt x="378" y="0"/>
                  </a:cubicBezTo>
                  <a:cubicBezTo>
                    <a:pt x="572" y="0"/>
                    <a:pt x="704" y="136"/>
                    <a:pt x="704" y="378"/>
                  </a:cubicBezTo>
                  <a:cubicBezTo>
                    <a:pt x="704" y="426"/>
                    <a:pt x="704" y="426"/>
                    <a:pt x="704" y="426"/>
                  </a:cubicBezTo>
                  <a:lnTo>
                    <a:pt x="174" y="426"/>
                  </a:lnTo>
                  <a:close/>
                  <a:moveTo>
                    <a:pt x="530" y="295"/>
                  </a:moveTo>
                  <a:cubicBezTo>
                    <a:pt x="528" y="194"/>
                    <a:pt x="462" y="130"/>
                    <a:pt x="353" y="130"/>
                  </a:cubicBezTo>
                  <a:cubicBezTo>
                    <a:pt x="250" y="130"/>
                    <a:pt x="187" y="195"/>
                    <a:pt x="174" y="295"/>
                  </a:cubicBezTo>
                  <a:lnTo>
                    <a:pt x="530" y="29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40" name="Freeform 15"/>
            <p:cNvSpPr>
              <a:spLocks noSelect="1"/>
            </p:cNvSpPr>
            <p:nvPr/>
          </p:nvSpPr>
          <p:spPr bwMode="black">
            <a:xfrm>
              <a:off x="2128838" y="260351"/>
              <a:ext cx="142875" cy="158750"/>
            </a:xfrm>
            <a:custGeom>
              <a:avLst/>
              <a:gdLst/>
              <a:ahLst/>
              <a:cxnLst>
                <a:cxn ang="0">
                  <a:pos x="0" y="17"/>
                </a:cxn>
                <a:cxn ang="0">
                  <a:pos x="165" y="17"/>
                </a:cxn>
                <a:cxn ang="0">
                  <a:pos x="165" y="129"/>
                </a:cxn>
                <a:cxn ang="0">
                  <a:pos x="168" y="129"/>
                </a:cxn>
                <a:cxn ang="0">
                  <a:pos x="381" y="0"/>
                </a:cxn>
                <a:cxn ang="0">
                  <a:pos x="635" y="273"/>
                </a:cxn>
                <a:cxn ang="0">
                  <a:pos x="635" y="712"/>
                </a:cxn>
                <a:cxn ang="0">
                  <a:pos x="461" y="712"/>
                </a:cxn>
                <a:cxn ang="0">
                  <a:pos x="461" y="360"/>
                </a:cxn>
                <a:cxn ang="0">
                  <a:pos x="333" y="156"/>
                </a:cxn>
                <a:cxn ang="0">
                  <a:pos x="174" y="333"/>
                </a:cxn>
                <a:cxn ang="0">
                  <a:pos x="174" y="712"/>
                </a:cxn>
                <a:cxn ang="0">
                  <a:pos x="0" y="712"/>
                </a:cxn>
                <a:cxn ang="0">
                  <a:pos x="0" y="17"/>
                </a:cxn>
              </a:cxnLst>
              <a:rect l="0" t="0" r="r" b="b"/>
              <a:pathLst>
                <a:path w="635" h="712">
                  <a:moveTo>
                    <a:pt x="0" y="17"/>
                  </a:moveTo>
                  <a:cubicBezTo>
                    <a:pt x="165" y="17"/>
                    <a:pt x="165" y="17"/>
                    <a:pt x="165" y="17"/>
                  </a:cubicBezTo>
                  <a:cubicBezTo>
                    <a:pt x="165" y="129"/>
                    <a:pt x="165" y="129"/>
                    <a:pt x="165" y="129"/>
                  </a:cubicBezTo>
                  <a:cubicBezTo>
                    <a:pt x="168" y="129"/>
                    <a:pt x="168" y="129"/>
                    <a:pt x="168" y="129"/>
                  </a:cubicBezTo>
                  <a:cubicBezTo>
                    <a:pt x="200" y="59"/>
                    <a:pt x="265" y="0"/>
                    <a:pt x="381" y="0"/>
                  </a:cubicBezTo>
                  <a:cubicBezTo>
                    <a:pt x="568" y="0"/>
                    <a:pt x="635" y="132"/>
                    <a:pt x="635" y="273"/>
                  </a:cubicBezTo>
                  <a:cubicBezTo>
                    <a:pt x="635" y="712"/>
                    <a:pt x="635" y="712"/>
                    <a:pt x="635" y="712"/>
                  </a:cubicBezTo>
                  <a:cubicBezTo>
                    <a:pt x="461" y="712"/>
                    <a:pt x="461" y="712"/>
                    <a:pt x="461" y="712"/>
                  </a:cubicBezTo>
                  <a:cubicBezTo>
                    <a:pt x="461" y="360"/>
                    <a:pt x="461" y="360"/>
                    <a:pt x="461" y="360"/>
                  </a:cubicBezTo>
                  <a:cubicBezTo>
                    <a:pt x="461" y="284"/>
                    <a:pt x="455" y="156"/>
                    <a:pt x="333" y="156"/>
                  </a:cubicBezTo>
                  <a:cubicBezTo>
                    <a:pt x="219" y="156"/>
                    <a:pt x="174" y="240"/>
                    <a:pt x="174" y="333"/>
                  </a:cubicBezTo>
                  <a:cubicBezTo>
                    <a:pt x="174" y="712"/>
                    <a:pt x="174" y="712"/>
                    <a:pt x="174" y="712"/>
                  </a:cubicBezTo>
                  <a:cubicBezTo>
                    <a:pt x="0" y="712"/>
                    <a:pt x="0" y="712"/>
                    <a:pt x="0" y="712"/>
                  </a:cubicBezTo>
                  <a:lnTo>
                    <a:pt x="0" y="17"/>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41" name="Freeform 16"/>
            <p:cNvSpPr>
              <a:spLocks noSelect="1"/>
            </p:cNvSpPr>
            <p:nvPr/>
          </p:nvSpPr>
          <p:spPr bwMode="black">
            <a:xfrm>
              <a:off x="2297113" y="219076"/>
              <a:ext cx="112713" cy="204788"/>
            </a:xfrm>
            <a:custGeom>
              <a:avLst/>
              <a:gdLst/>
              <a:ahLst/>
              <a:cxnLst>
                <a:cxn ang="0">
                  <a:pos x="0" y="349"/>
                </a:cxn>
                <a:cxn ang="0">
                  <a:pos x="0" y="201"/>
                </a:cxn>
                <a:cxn ang="0">
                  <a:pos x="143" y="201"/>
                </a:cxn>
                <a:cxn ang="0">
                  <a:pos x="143" y="0"/>
                </a:cxn>
                <a:cxn ang="0">
                  <a:pos x="317" y="0"/>
                </a:cxn>
                <a:cxn ang="0">
                  <a:pos x="317" y="201"/>
                </a:cxn>
                <a:cxn ang="0">
                  <a:pos x="508" y="201"/>
                </a:cxn>
                <a:cxn ang="0">
                  <a:pos x="508" y="349"/>
                </a:cxn>
                <a:cxn ang="0">
                  <a:pos x="317" y="349"/>
                </a:cxn>
                <a:cxn ang="0">
                  <a:pos x="317" y="653"/>
                </a:cxn>
                <a:cxn ang="0">
                  <a:pos x="414" y="766"/>
                </a:cxn>
                <a:cxn ang="0">
                  <a:pos x="508" y="744"/>
                </a:cxn>
                <a:cxn ang="0">
                  <a:pos x="508" y="891"/>
                </a:cxn>
                <a:cxn ang="0">
                  <a:pos x="371" y="914"/>
                </a:cxn>
                <a:cxn ang="0">
                  <a:pos x="143" y="668"/>
                </a:cxn>
                <a:cxn ang="0">
                  <a:pos x="143" y="349"/>
                </a:cxn>
                <a:cxn ang="0">
                  <a:pos x="0" y="349"/>
                </a:cxn>
              </a:cxnLst>
              <a:rect l="0" t="0" r="r" b="b"/>
              <a:pathLst>
                <a:path w="508" h="914">
                  <a:moveTo>
                    <a:pt x="0" y="349"/>
                  </a:moveTo>
                  <a:cubicBezTo>
                    <a:pt x="0" y="201"/>
                    <a:pt x="0" y="201"/>
                    <a:pt x="0" y="201"/>
                  </a:cubicBezTo>
                  <a:cubicBezTo>
                    <a:pt x="143" y="201"/>
                    <a:pt x="143" y="201"/>
                    <a:pt x="143" y="201"/>
                  </a:cubicBezTo>
                  <a:cubicBezTo>
                    <a:pt x="143" y="0"/>
                    <a:pt x="143" y="0"/>
                    <a:pt x="143" y="0"/>
                  </a:cubicBezTo>
                  <a:cubicBezTo>
                    <a:pt x="317" y="0"/>
                    <a:pt x="317" y="0"/>
                    <a:pt x="317" y="0"/>
                  </a:cubicBezTo>
                  <a:cubicBezTo>
                    <a:pt x="317" y="201"/>
                    <a:pt x="317" y="201"/>
                    <a:pt x="317" y="201"/>
                  </a:cubicBezTo>
                  <a:cubicBezTo>
                    <a:pt x="508" y="201"/>
                    <a:pt x="508" y="201"/>
                    <a:pt x="508" y="201"/>
                  </a:cubicBezTo>
                  <a:cubicBezTo>
                    <a:pt x="508" y="349"/>
                    <a:pt x="508" y="349"/>
                    <a:pt x="508" y="349"/>
                  </a:cubicBezTo>
                  <a:cubicBezTo>
                    <a:pt x="317" y="349"/>
                    <a:pt x="317" y="349"/>
                    <a:pt x="317" y="349"/>
                  </a:cubicBezTo>
                  <a:cubicBezTo>
                    <a:pt x="317" y="653"/>
                    <a:pt x="317" y="653"/>
                    <a:pt x="317" y="653"/>
                  </a:cubicBezTo>
                  <a:cubicBezTo>
                    <a:pt x="317" y="723"/>
                    <a:pt x="337" y="766"/>
                    <a:pt x="414" y="766"/>
                  </a:cubicBezTo>
                  <a:cubicBezTo>
                    <a:pt x="444" y="766"/>
                    <a:pt x="486" y="760"/>
                    <a:pt x="508" y="744"/>
                  </a:cubicBezTo>
                  <a:cubicBezTo>
                    <a:pt x="508" y="891"/>
                    <a:pt x="508" y="891"/>
                    <a:pt x="508" y="891"/>
                  </a:cubicBezTo>
                  <a:cubicBezTo>
                    <a:pt x="472" y="908"/>
                    <a:pt x="411" y="914"/>
                    <a:pt x="371" y="914"/>
                  </a:cubicBezTo>
                  <a:cubicBezTo>
                    <a:pt x="186" y="914"/>
                    <a:pt x="143" y="831"/>
                    <a:pt x="143" y="668"/>
                  </a:cubicBezTo>
                  <a:cubicBezTo>
                    <a:pt x="143" y="349"/>
                    <a:pt x="143" y="349"/>
                    <a:pt x="143" y="349"/>
                  </a:cubicBezTo>
                  <a:lnTo>
                    <a:pt x="0" y="349"/>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42" name="Freeform 17"/>
            <p:cNvSpPr>
              <a:spLocks noSelect="1"/>
            </p:cNvSpPr>
            <p:nvPr/>
          </p:nvSpPr>
          <p:spPr bwMode="black">
            <a:xfrm>
              <a:off x="2433638" y="260351"/>
              <a:ext cx="157163" cy="163513"/>
            </a:xfrm>
            <a:custGeom>
              <a:avLst/>
              <a:gdLst/>
              <a:ahLst/>
              <a:cxnLst>
                <a:cxn ang="0">
                  <a:pos x="173" y="426"/>
                </a:cxn>
                <a:cxn ang="0">
                  <a:pos x="360" y="591"/>
                </a:cxn>
                <a:cxn ang="0">
                  <a:pos x="547" y="497"/>
                </a:cxn>
                <a:cxn ang="0">
                  <a:pos x="672" y="591"/>
                </a:cxn>
                <a:cxn ang="0">
                  <a:pos x="378" y="730"/>
                </a:cxn>
                <a:cxn ang="0">
                  <a:pos x="0" y="365"/>
                </a:cxn>
                <a:cxn ang="0">
                  <a:pos x="378" y="0"/>
                </a:cxn>
                <a:cxn ang="0">
                  <a:pos x="704" y="378"/>
                </a:cxn>
                <a:cxn ang="0">
                  <a:pos x="704" y="426"/>
                </a:cxn>
                <a:cxn ang="0">
                  <a:pos x="173" y="426"/>
                </a:cxn>
                <a:cxn ang="0">
                  <a:pos x="530" y="295"/>
                </a:cxn>
                <a:cxn ang="0">
                  <a:pos x="353" y="130"/>
                </a:cxn>
                <a:cxn ang="0">
                  <a:pos x="173" y="295"/>
                </a:cxn>
                <a:cxn ang="0">
                  <a:pos x="530" y="295"/>
                </a:cxn>
              </a:cxnLst>
              <a:rect l="0" t="0" r="r" b="b"/>
              <a:pathLst>
                <a:path w="704" h="730">
                  <a:moveTo>
                    <a:pt x="173" y="426"/>
                  </a:moveTo>
                  <a:cubicBezTo>
                    <a:pt x="185" y="528"/>
                    <a:pt x="263" y="591"/>
                    <a:pt x="360" y="591"/>
                  </a:cubicBezTo>
                  <a:cubicBezTo>
                    <a:pt x="447" y="591"/>
                    <a:pt x="504" y="550"/>
                    <a:pt x="547" y="497"/>
                  </a:cubicBezTo>
                  <a:cubicBezTo>
                    <a:pt x="672" y="591"/>
                    <a:pt x="672" y="591"/>
                    <a:pt x="672" y="591"/>
                  </a:cubicBezTo>
                  <a:cubicBezTo>
                    <a:pt x="591" y="691"/>
                    <a:pt x="488" y="730"/>
                    <a:pt x="378" y="730"/>
                  </a:cubicBezTo>
                  <a:cubicBezTo>
                    <a:pt x="168" y="730"/>
                    <a:pt x="0" y="583"/>
                    <a:pt x="0" y="365"/>
                  </a:cubicBezTo>
                  <a:cubicBezTo>
                    <a:pt x="0" y="146"/>
                    <a:pt x="168" y="0"/>
                    <a:pt x="378" y="0"/>
                  </a:cubicBezTo>
                  <a:cubicBezTo>
                    <a:pt x="572" y="0"/>
                    <a:pt x="704" y="136"/>
                    <a:pt x="704" y="378"/>
                  </a:cubicBezTo>
                  <a:cubicBezTo>
                    <a:pt x="704" y="426"/>
                    <a:pt x="704" y="426"/>
                    <a:pt x="704" y="426"/>
                  </a:cubicBezTo>
                  <a:lnTo>
                    <a:pt x="173" y="426"/>
                  </a:lnTo>
                  <a:close/>
                  <a:moveTo>
                    <a:pt x="530" y="295"/>
                  </a:moveTo>
                  <a:cubicBezTo>
                    <a:pt x="528" y="194"/>
                    <a:pt x="462" y="130"/>
                    <a:pt x="353" y="130"/>
                  </a:cubicBezTo>
                  <a:cubicBezTo>
                    <a:pt x="250" y="130"/>
                    <a:pt x="186" y="195"/>
                    <a:pt x="173" y="295"/>
                  </a:cubicBezTo>
                  <a:lnTo>
                    <a:pt x="530" y="29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43" name="Freeform 18"/>
            <p:cNvSpPr>
              <a:spLocks noSelect="1"/>
            </p:cNvSpPr>
            <p:nvPr/>
          </p:nvSpPr>
          <p:spPr bwMode="black">
            <a:xfrm>
              <a:off x="1017588" y="530226"/>
              <a:ext cx="233363" cy="230188"/>
            </a:xfrm>
            <a:custGeom>
              <a:avLst/>
              <a:gdLst/>
              <a:ahLst/>
              <a:cxnLst>
                <a:cxn ang="0">
                  <a:pos x="63" y="0"/>
                </a:cxn>
                <a:cxn ang="0">
                  <a:pos x="85" y="0"/>
                </a:cxn>
                <a:cxn ang="0">
                  <a:pos x="147" y="145"/>
                </a:cxn>
                <a:cxn ang="0">
                  <a:pos x="118" y="145"/>
                </a:cxn>
                <a:cxn ang="0">
                  <a:pos x="105" y="112"/>
                </a:cxn>
                <a:cxn ang="0">
                  <a:pos x="42" y="112"/>
                </a:cxn>
                <a:cxn ang="0">
                  <a:pos x="29" y="145"/>
                </a:cxn>
                <a:cxn ang="0">
                  <a:pos x="0" y="145"/>
                </a:cxn>
                <a:cxn ang="0">
                  <a:pos x="63" y="0"/>
                </a:cxn>
                <a:cxn ang="0">
                  <a:pos x="96" y="90"/>
                </a:cxn>
                <a:cxn ang="0">
                  <a:pos x="74" y="31"/>
                </a:cxn>
                <a:cxn ang="0">
                  <a:pos x="51" y="90"/>
                </a:cxn>
                <a:cxn ang="0">
                  <a:pos x="96" y="90"/>
                </a:cxn>
              </a:cxnLst>
              <a:rect l="0" t="0" r="r" b="b"/>
              <a:pathLst>
                <a:path w="147" h="145">
                  <a:moveTo>
                    <a:pt x="63" y="0"/>
                  </a:moveTo>
                  <a:lnTo>
                    <a:pt x="85" y="0"/>
                  </a:lnTo>
                  <a:lnTo>
                    <a:pt x="147" y="145"/>
                  </a:lnTo>
                  <a:lnTo>
                    <a:pt x="118" y="145"/>
                  </a:lnTo>
                  <a:lnTo>
                    <a:pt x="105" y="112"/>
                  </a:lnTo>
                  <a:lnTo>
                    <a:pt x="42" y="112"/>
                  </a:lnTo>
                  <a:lnTo>
                    <a:pt x="29" y="145"/>
                  </a:lnTo>
                  <a:lnTo>
                    <a:pt x="0" y="145"/>
                  </a:lnTo>
                  <a:lnTo>
                    <a:pt x="63" y="0"/>
                  </a:lnTo>
                  <a:close/>
                  <a:moveTo>
                    <a:pt x="96" y="90"/>
                  </a:moveTo>
                  <a:lnTo>
                    <a:pt x="74" y="31"/>
                  </a:lnTo>
                  <a:lnTo>
                    <a:pt x="51" y="90"/>
                  </a:lnTo>
                  <a:lnTo>
                    <a:pt x="96" y="9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44" name="Freeform 19"/>
            <p:cNvSpPr>
              <a:spLocks noSelect="1"/>
            </p:cNvSpPr>
            <p:nvPr/>
          </p:nvSpPr>
          <p:spPr bwMode="black">
            <a:xfrm>
              <a:off x="1271588" y="600076"/>
              <a:ext cx="241300" cy="160338"/>
            </a:xfrm>
            <a:custGeom>
              <a:avLst/>
              <a:gdLst/>
              <a:ahLst/>
              <a:cxnLst>
                <a:cxn ang="0">
                  <a:pos x="0" y="17"/>
                </a:cxn>
                <a:cxn ang="0">
                  <a:pos x="165" y="17"/>
                </a:cxn>
                <a:cxn ang="0">
                  <a:pos x="165" y="126"/>
                </a:cxn>
                <a:cxn ang="0">
                  <a:pos x="168" y="126"/>
                </a:cxn>
                <a:cxn ang="0">
                  <a:pos x="381" y="0"/>
                </a:cxn>
                <a:cxn ang="0">
                  <a:pos x="599" y="129"/>
                </a:cxn>
                <a:cxn ang="0">
                  <a:pos x="827" y="0"/>
                </a:cxn>
                <a:cxn ang="0">
                  <a:pos x="1078" y="298"/>
                </a:cxn>
                <a:cxn ang="0">
                  <a:pos x="1078" y="713"/>
                </a:cxn>
                <a:cxn ang="0">
                  <a:pos x="904" y="713"/>
                </a:cxn>
                <a:cxn ang="0">
                  <a:pos x="904" y="319"/>
                </a:cxn>
                <a:cxn ang="0">
                  <a:pos x="775" y="156"/>
                </a:cxn>
                <a:cxn ang="0">
                  <a:pos x="626" y="336"/>
                </a:cxn>
                <a:cxn ang="0">
                  <a:pos x="626" y="713"/>
                </a:cxn>
                <a:cxn ang="0">
                  <a:pos x="452" y="713"/>
                </a:cxn>
                <a:cxn ang="0">
                  <a:pos x="452" y="298"/>
                </a:cxn>
                <a:cxn ang="0">
                  <a:pos x="333" y="156"/>
                </a:cxn>
                <a:cxn ang="0">
                  <a:pos x="174" y="333"/>
                </a:cxn>
                <a:cxn ang="0">
                  <a:pos x="174" y="713"/>
                </a:cxn>
                <a:cxn ang="0">
                  <a:pos x="0" y="713"/>
                </a:cxn>
                <a:cxn ang="0">
                  <a:pos x="0" y="17"/>
                </a:cxn>
              </a:cxnLst>
              <a:rect l="0" t="0" r="r" b="b"/>
              <a:pathLst>
                <a:path w="1078" h="713">
                  <a:moveTo>
                    <a:pt x="0" y="17"/>
                  </a:moveTo>
                  <a:cubicBezTo>
                    <a:pt x="165" y="17"/>
                    <a:pt x="165" y="17"/>
                    <a:pt x="165" y="17"/>
                  </a:cubicBezTo>
                  <a:cubicBezTo>
                    <a:pt x="165" y="126"/>
                    <a:pt x="165" y="126"/>
                    <a:pt x="165" y="126"/>
                  </a:cubicBezTo>
                  <a:cubicBezTo>
                    <a:pt x="168" y="126"/>
                    <a:pt x="168" y="126"/>
                    <a:pt x="168" y="126"/>
                  </a:cubicBezTo>
                  <a:cubicBezTo>
                    <a:pt x="199" y="61"/>
                    <a:pt x="265" y="0"/>
                    <a:pt x="381" y="0"/>
                  </a:cubicBezTo>
                  <a:cubicBezTo>
                    <a:pt x="488" y="0"/>
                    <a:pt x="562" y="42"/>
                    <a:pt x="599" y="129"/>
                  </a:cubicBezTo>
                  <a:cubicBezTo>
                    <a:pt x="649" y="40"/>
                    <a:pt x="723" y="0"/>
                    <a:pt x="827" y="0"/>
                  </a:cubicBezTo>
                  <a:cubicBezTo>
                    <a:pt x="1013" y="0"/>
                    <a:pt x="1078" y="132"/>
                    <a:pt x="1078" y="298"/>
                  </a:cubicBezTo>
                  <a:cubicBezTo>
                    <a:pt x="1078" y="713"/>
                    <a:pt x="1078" y="713"/>
                    <a:pt x="1078" y="713"/>
                  </a:cubicBezTo>
                  <a:cubicBezTo>
                    <a:pt x="904" y="713"/>
                    <a:pt x="904" y="713"/>
                    <a:pt x="904" y="713"/>
                  </a:cubicBezTo>
                  <a:cubicBezTo>
                    <a:pt x="904" y="319"/>
                    <a:pt x="904" y="319"/>
                    <a:pt x="904" y="319"/>
                  </a:cubicBezTo>
                  <a:cubicBezTo>
                    <a:pt x="904" y="232"/>
                    <a:pt x="878" y="156"/>
                    <a:pt x="775" y="156"/>
                  </a:cubicBezTo>
                  <a:cubicBezTo>
                    <a:pt x="667" y="156"/>
                    <a:pt x="626" y="246"/>
                    <a:pt x="626" y="336"/>
                  </a:cubicBezTo>
                  <a:cubicBezTo>
                    <a:pt x="626" y="713"/>
                    <a:pt x="626" y="713"/>
                    <a:pt x="626" y="713"/>
                  </a:cubicBezTo>
                  <a:cubicBezTo>
                    <a:pt x="452" y="713"/>
                    <a:pt x="452" y="713"/>
                    <a:pt x="452" y="713"/>
                  </a:cubicBezTo>
                  <a:cubicBezTo>
                    <a:pt x="452" y="298"/>
                    <a:pt x="452" y="298"/>
                    <a:pt x="452" y="298"/>
                  </a:cubicBezTo>
                  <a:cubicBezTo>
                    <a:pt x="452" y="213"/>
                    <a:pt x="417" y="156"/>
                    <a:pt x="333" y="156"/>
                  </a:cubicBezTo>
                  <a:cubicBezTo>
                    <a:pt x="219" y="156"/>
                    <a:pt x="174" y="240"/>
                    <a:pt x="174" y="333"/>
                  </a:cubicBezTo>
                  <a:cubicBezTo>
                    <a:pt x="174" y="713"/>
                    <a:pt x="174" y="713"/>
                    <a:pt x="174" y="713"/>
                  </a:cubicBezTo>
                  <a:cubicBezTo>
                    <a:pt x="0" y="713"/>
                    <a:pt x="0" y="713"/>
                    <a:pt x="0" y="713"/>
                  </a:cubicBezTo>
                  <a:lnTo>
                    <a:pt x="0" y="17"/>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45" name="Freeform 20"/>
            <p:cNvSpPr>
              <a:spLocks noSelect="1"/>
            </p:cNvSpPr>
            <p:nvPr/>
          </p:nvSpPr>
          <p:spPr bwMode="black">
            <a:xfrm>
              <a:off x="1541463" y="600076"/>
              <a:ext cx="127000" cy="163513"/>
            </a:xfrm>
            <a:custGeom>
              <a:avLst/>
              <a:gdLst/>
              <a:ahLst/>
              <a:cxnLst>
                <a:cxn ang="0">
                  <a:pos x="433" y="210"/>
                </a:cxn>
                <a:cxn ang="0">
                  <a:pos x="297" y="139"/>
                </a:cxn>
                <a:cxn ang="0">
                  <a:pos x="195" y="213"/>
                </a:cxn>
                <a:cxn ang="0">
                  <a:pos x="570" y="507"/>
                </a:cxn>
                <a:cxn ang="0">
                  <a:pos x="271" y="730"/>
                </a:cxn>
                <a:cxn ang="0">
                  <a:pos x="0" y="623"/>
                </a:cxn>
                <a:cxn ang="0">
                  <a:pos x="116" y="514"/>
                </a:cxn>
                <a:cxn ang="0">
                  <a:pos x="281" y="600"/>
                </a:cxn>
                <a:cxn ang="0">
                  <a:pos x="397" y="520"/>
                </a:cxn>
                <a:cxn ang="0">
                  <a:pos x="21" y="224"/>
                </a:cxn>
                <a:cxn ang="0">
                  <a:pos x="301" y="0"/>
                </a:cxn>
                <a:cxn ang="0">
                  <a:pos x="549" y="106"/>
                </a:cxn>
                <a:cxn ang="0">
                  <a:pos x="433" y="210"/>
                </a:cxn>
              </a:cxnLst>
              <a:rect l="0" t="0" r="r" b="b"/>
              <a:pathLst>
                <a:path w="570" h="730">
                  <a:moveTo>
                    <a:pt x="433" y="210"/>
                  </a:moveTo>
                  <a:cubicBezTo>
                    <a:pt x="399" y="164"/>
                    <a:pt x="356" y="139"/>
                    <a:pt x="297" y="139"/>
                  </a:cubicBezTo>
                  <a:cubicBezTo>
                    <a:pt x="250" y="139"/>
                    <a:pt x="195" y="161"/>
                    <a:pt x="195" y="213"/>
                  </a:cubicBezTo>
                  <a:cubicBezTo>
                    <a:pt x="195" y="337"/>
                    <a:pt x="570" y="236"/>
                    <a:pt x="570" y="507"/>
                  </a:cubicBezTo>
                  <a:cubicBezTo>
                    <a:pt x="570" y="672"/>
                    <a:pt x="413" y="730"/>
                    <a:pt x="271" y="730"/>
                  </a:cubicBezTo>
                  <a:cubicBezTo>
                    <a:pt x="163" y="730"/>
                    <a:pt x="71" y="702"/>
                    <a:pt x="0" y="623"/>
                  </a:cubicBezTo>
                  <a:cubicBezTo>
                    <a:pt x="116" y="514"/>
                    <a:pt x="116" y="514"/>
                    <a:pt x="116" y="514"/>
                  </a:cubicBezTo>
                  <a:cubicBezTo>
                    <a:pt x="161" y="563"/>
                    <a:pt x="207" y="600"/>
                    <a:pt x="281" y="600"/>
                  </a:cubicBezTo>
                  <a:cubicBezTo>
                    <a:pt x="331" y="600"/>
                    <a:pt x="397" y="575"/>
                    <a:pt x="397" y="520"/>
                  </a:cubicBezTo>
                  <a:cubicBezTo>
                    <a:pt x="397" y="376"/>
                    <a:pt x="21" y="489"/>
                    <a:pt x="21" y="224"/>
                  </a:cubicBezTo>
                  <a:cubicBezTo>
                    <a:pt x="21" y="69"/>
                    <a:pt x="161" y="0"/>
                    <a:pt x="301" y="0"/>
                  </a:cubicBezTo>
                  <a:cubicBezTo>
                    <a:pt x="394" y="0"/>
                    <a:pt x="492" y="29"/>
                    <a:pt x="549" y="106"/>
                  </a:cubicBezTo>
                  <a:lnTo>
                    <a:pt x="433" y="21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46" name="Freeform 21"/>
            <p:cNvSpPr>
              <a:spLocks noSelect="1"/>
            </p:cNvSpPr>
            <p:nvPr/>
          </p:nvSpPr>
          <p:spPr bwMode="black">
            <a:xfrm>
              <a:off x="1679575" y="560388"/>
              <a:ext cx="114300" cy="203200"/>
            </a:xfrm>
            <a:custGeom>
              <a:avLst/>
              <a:gdLst/>
              <a:ahLst/>
              <a:cxnLst>
                <a:cxn ang="0">
                  <a:pos x="0" y="349"/>
                </a:cxn>
                <a:cxn ang="0">
                  <a:pos x="0" y="201"/>
                </a:cxn>
                <a:cxn ang="0">
                  <a:pos x="143" y="201"/>
                </a:cxn>
                <a:cxn ang="0">
                  <a:pos x="143" y="0"/>
                </a:cxn>
                <a:cxn ang="0">
                  <a:pos x="317" y="0"/>
                </a:cxn>
                <a:cxn ang="0">
                  <a:pos x="317" y="201"/>
                </a:cxn>
                <a:cxn ang="0">
                  <a:pos x="509" y="201"/>
                </a:cxn>
                <a:cxn ang="0">
                  <a:pos x="509" y="349"/>
                </a:cxn>
                <a:cxn ang="0">
                  <a:pos x="317" y="349"/>
                </a:cxn>
                <a:cxn ang="0">
                  <a:pos x="317" y="653"/>
                </a:cxn>
                <a:cxn ang="0">
                  <a:pos x="414" y="766"/>
                </a:cxn>
                <a:cxn ang="0">
                  <a:pos x="509" y="744"/>
                </a:cxn>
                <a:cxn ang="0">
                  <a:pos x="509" y="891"/>
                </a:cxn>
                <a:cxn ang="0">
                  <a:pos x="371" y="914"/>
                </a:cxn>
                <a:cxn ang="0">
                  <a:pos x="143" y="668"/>
                </a:cxn>
                <a:cxn ang="0">
                  <a:pos x="143" y="349"/>
                </a:cxn>
                <a:cxn ang="0">
                  <a:pos x="0" y="349"/>
                </a:cxn>
              </a:cxnLst>
              <a:rect l="0" t="0" r="r" b="b"/>
              <a:pathLst>
                <a:path w="509" h="914">
                  <a:moveTo>
                    <a:pt x="0" y="349"/>
                  </a:moveTo>
                  <a:cubicBezTo>
                    <a:pt x="0" y="201"/>
                    <a:pt x="0" y="201"/>
                    <a:pt x="0" y="201"/>
                  </a:cubicBezTo>
                  <a:cubicBezTo>
                    <a:pt x="143" y="201"/>
                    <a:pt x="143" y="201"/>
                    <a:pt x="143" y="201"/>
                  </a:cubicBezTo>
                  <a:cubicBezTo>
                    <a:pt x="143" y="0"/>
                    <a:pt x="143" y="0"/>
                    <a:pt x="143" y="0"/>
                  </a:cubicBezTo>
                  <a:cubicBezTo>
                    <a:pt x="317" y="0"/>
                    <a:pt x="317" y="0"/>
                    <a:pt x="317" y="0"/>
                  </a:cubicBezTo>
                  <a:cubicBezTo>
                    <a:pt x="317" y="201"/>
                    <a:pt x="317" y="201"/>
                    <a:pt x="317" y="201"/>
                  </a:cubicBezTo>
                  <a:cubicBezTo>
                    <a:pt x="509" y="201"/>
                    <a:pt x="509" y="201"/>
                    <a:pt x="509" y="201"/>
                  </a:cubicBezTo>
                  <a:cubicBezTo>
                    <a:pt x="509" y="349"/>
                    <a:pt x="509" y="349"/>
                    <a:pt x="509" y="349"/>
                  </a:cubicBezTo>
                  <a:cubicBezTo>
                    <a:pt x="317" y="349"/>
                    <a:pt x="317" y="349"/>
                    <a:pt x="317" y="349"/>
                  </a:cubicBezTo>
                  <a:cubicBezTo>
                    <a:pt x="317" y="653"/>
                    <a:pt x="317" y="653"/>
                    <a:pt x="317" y="653"/>
                  </a:cubicBezTo>
                  <a:cubicBezTo>
                    <a:pt x="317" y="723"/>
                    <a:pt x="338" y="766"/>
                    <a:pt x="414" y="766"/>
                  </a:cubicBezTo>
                  <a:cubicBezTo>
                    <a:pt x="445" y="766"/>
                    <a:pt x="487" y="760"/>
                    <a:pt x="509" y="744"/>
                  </a:cubicBezTo>
                  <a:cubicBezTo>
                    <a:pt x="509" y="891"/>
                    <a:pt x="509" y="891"/>
                    <a:pt x="509" y="891"/>
                  </a:cubicBezTo>
                  <a:cubicBezTo>
                    <a:pt x="472" y="908"/>
                    <a:pt x="412" y="914"/>
                    <a:pt x="371" y="914"/>
                  </a:cubicBezTo>
                  <a:cubicBezTo>
                    <a:pt x="187" y="914"/>
                    <a:pt x="143" y="831"/>
                    <a:pt x="143" y="668"/>
                  </a:cubicBezTo>
                  <a:cubicBezTo>
                    <a:pt x="143" y="349"/>
                    <a:pt x="143" y="349"/>
                    <a:pt x="143" y="349"/>
                  </a:cubicBezTo>
                  <a:lnTo>
                    <a:pt x="0" y="349"/>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47" name="Freeform 22"/>
            <p:cNvSpPr>
              <a:spLocks noSelect="1"/>
            </p:cNvSpPr>
            <p:nvPr/>
          </p:nvSpPr>
          <p:spPr bwMode="black">
            <a:xfrm>
              <a:off x="1816100" y="600076"/>
              <a:ext cx="157163" cy="163513"/>
            </a:xfrm>
            <a:custGeom>
              <a:avLst/>
              <a:gdLst/>
              <a:ahLst/>
              <a:cxnLst>
                <a:cxn ang="0">
                  <a:pos x="174" y="426"/>
                </a:cxn>
                <a:cxn ang="0">
                  <a:pos x="361" y="591"/>
                </a:cxn>
                <a:cxn ang="0">
                  <a:pos x="548" y="497"/>
                </a:cxn>
                <a:cxn ang="0">
                  <a:pos x="672" y="591"/>
                </a:cxn>
                <a:cxn ang="0">
                  <a:pos x="378" y="730"/>
                </a:cxn>
                <a:cxn ang="0">
                  <a:pos x="0" y="365"/>
                </a:cxn>
                <a:cxn ang="0">
                  <a:pos x="378" y="0"/>
                </a:cxn>
                <a:cxn ang="0">
                  <a:pos x="704" y="378"/>
                </a:cxn>
                <a:cxn ang="0">
                  <a:pos x="704" y="426"/>
                </a:cxn>
                <a:cxn ang="0">
                  <a:pos x="174" y="426"/>
                </a:cxn>
                <a:cxn ang="0">
                  <a:pos x="530" y="295"/>
                </a:cxn>
                <a:cxn ang="0">
                  <a:pos x="354" y="130"/>
                </a:cxn>
                <a:cxn ang="0">
                  <a:pos x="174" y="295"/>
                </a:cxn>
                <a:cxn ang="0">
                  <a:pos x="530" y="295"/>
                </a:cxn>
              </a:cxnLst>
              <a:rect l="0" t="0" r="r" b="b"/>
              <a:pathLst>
                <a:path w="704" h="730">
                  <a:moveTo>
                    <a:pt x="174" y="426"/>
                  </a:moveTo>
                  <a:cubicBezTo>
                    <a:pt x="186" y="529"/>
                    <a:pt x="264" y="591"/>
                    <a:pt x="361" y="591"/>
                  </a:cubicBezTo>
                  <a:cubicBezTo>
                    <a:pt x="448" y="591"/>
                    <a:pt x="504" y="550"/>
                    <a:pt x="548" y="497"/>
                  </a:cubicBezTo>
                  <a:cubicBezTo>
                    <a:pt x="672" y="591"/>
                    <a:pt x="672" y="591"/>
                    <a:pt x="672" y="591"/>
                  </a:cubicBezTo>
                  <a:cubicBezTo>
                    <a:pt x="591" y="691"/>
                    <a:pt x="488" y="730"/>
                    <a:pt x="378" y="730"/>
                  </a:cubicBezTo>
                  <a:cubicBezTo>
                    <a:pt x="168" y="730"/>
                    <a:pt x="0" y="584"/>
                    <a:pt x="0" y="365"/>
                  </a:cubicBezTo>
                  <a:cubicBezTo>
                    <a:pt x="0" y="146"/>
                    <a:pt x="168" y="0"/>
                    <a:pt x="378" y="0"/>
                  </a:cubicBezTo>
                  <a:cubicBezTo>
                    <a:pt x="572" y="0"/>
                    <a:pt x="704" y="136"/>
                    <a:pt x="704" y="378"/>
                  </a:cubicBezTo>
                  <a:cubicBezTo>
                    <a:pt x="704" y="426"/>
                    <a:pt x="704" y="426"/>
                    <a:pt x="704" y="426"/>
                  </a:cubicBezTo>
                  <a:lnTo>
                    <a:pt x="174" y="426"/>
                  </a:lnTo>
                  <a:close/>
                  <a:moveTo>
                    <a:pt x="530" y="295"/>
                  </a:moveTo>
                  <a:cubicBezTo>
                    <a:pt x="529" y="194"/>
                    <a:pt x="462" y="130"/>
                    <a:pt x="354" y="130"/>
                  </a:cubicBezTo>
                  <a:cubicBezTo>
                    <a:pt x="251" y="130"/>
                    <a:pt x="187" y="195"/>
                    <a:pt x="174" y="295"/>
                  </a:cubicBezTo>
                  <a:lnTo>
                    <a:pt x="530" y="29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48" name="Freeform 23"/>
            <p:cNvSpPr>
              <a:spLocks noSelect="1"/>
            </p:cNvSpPr>
            <p:nvPr/>
          </p:nvSpPr>
          <p:spPr bwMode="black">
            <a:xfrm>
              <a:off x="2009775" y="600076"/>
              <a:ext cx="98425" cy="160338"/>
            </a:xfrm>
            <a:custGeom>
              <a:avLst/>
              <a:gdLst/>
              <a:ahLst/>
              <a:cxnLst>
                <a:cxn ang="0">
                  <a:pos x="0" y="17"/>
                </a:cxn>
                <a:cxn ang="0">
                  <a:pos x="174" y="17"/>
                </a:cxn>
                <a:cxn ang="0">
                  <a:pos x="174" y="127"/>
                </a:cxn>
                <a:cxn ang="0">
                  <a:pos x="177" y="127"/>
                </a:cxn>
                <a:cxn ang="0">
                  <a:pos x="383" y="0"/>
                </a:cxn>
                <a:cxn ang="0">
                  <a:pos x="445" y="10"/>
                </a:cxn>
                <a:cxn ang="0">
                  <a:pos x="445" y="178"/>
                </a:cxn>
                <a:cxn ang="0">
                  <a:pos x="361" y="165"/>
                </a:cxn>
                <a:cxn ang="0">
                  <a:pos x="174" y="340"/>
                </a:cxn>
                <a:cxn ang="0">
                  <a:pos x="174" y="713"/>
                </a:cxn>
                <a:cxn ang="0">
                  <a:pos x="0" y="713"/>
                </a:cxn>
                <a:cxn ang="0">
                  <a:pos x="0" y="17"/>
                </a:cxn>
              </a:cxnLst>
              <a:rect l="0" t="0" r="r" b="b"/>
              <a:pathLst>
                <a:path w="445" h="713">
                  <a:moveTo>
                    <a:pt x="0" y="17"/>
                  </a:moveTo>
                  <a:cubicBezTo>
                    <a:pt x="174" y="17"/>
                    <a:pt x="174" y="17"/>
                    <a:pt x="174" y="17"/>
                  </a:cubicBezTo>
                  <a:cubicBezTo>
                    <a:pt x="174" y="127"/>
                    <a:pt x="174" y="127"/>
                    <a:pt x="174" y="127"/>
                  </a:cubicBezTo>
                  <a:cubicBezTo>
                    <a:pt x="177" y="127"/>
                    <a:pt x="177" y="127"/>
                    <a:pt x="177" y="127"/>
                  </a:cubicBezTo>
                  <a:cubicBezTo>
                    <a:pt x="215" y="48"/>
                    <a:pt x="292" y="0"/>
                    <a:pt x="383" y="0"/>
                  </a:cubicBezTo>
                  <a:cubicBezTo>
                    <a:pt x="405" y="0"/>
                    <a:pt x="425" y="4"/>
                    <a:pt x="445" y="10"/>
                  </a:cubicBezTo>
                  <a:cubicBezTo>
                    <a:pt x="445" y="178"/>
                    <a:pt x="445" y="178"/>
                    <a:pt x="445" y="178"/>
                  </a:cubicBezTo>
                  <a:cubicBezTo>
                    <a:pt x="416" y="171"/>
                    <a:pt x="389" y="165"/>
                    <a:pt x="361" y="165"/>
                  </a:cubicBezTo>
                  <a:cubicBezTo>
                    <a:pt x="198" y="165"/>
                    <a:pt x="174" y="303"/>
                    <a:pt x="174" y="340"/>
                  </a:cubicBezTo>
                  <a:cubicBezTo>
                    <a:pt x="174" y="713"/>
                    <a:pt x="174" y="713"/>
                    <a:pt x="174" y="713"/>
                  </a:cubicBezTo>
                  <a:cubicBezTo>
                    <a:pt x="0" y="713"/>
                    <a:pt x="0" y="713"/>
                    <a:pt x="0" y="713"/>
                  </a:cubicBezTo>
                  <a:lnTo>
                    <a:pt x="0" y="17"/>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49" name="Freeform 24"/>
            <p:cNvSpPr>
              <a:spLocks noSelect="1"/>
            </p:cNvSpPr>
            <p:nvPr/>
          </p:nvSpPr>
          <p:spPr bwMode="black">
            <a:xfrm>
              <a:off x="2122488" y="515938"/>
              <a:ext cx="166688" cy="247650"/>
            </a:xfrm>
            <a:custGeom>
              <a:avLst/>
              <a:gdLst/>
              <a:ahLst/>
              <a:cxnLst>
                <a:cxn ang="0">
                  <a:pos x="585" y="991"/>
                </a:cxn>
                <a:cxn ang="0">
                  <a:pos x="582" y="991"/>
                </a:cxn>
                <a:cxn ang="0">
                  <a:pos x="343" y="1113"/>
                </a:cxn>
                <a:cxn ang="0">
                  <a:pos x="0" y="748"/>
                </a:cxn>
                <a:cxn ang="0">
                  <a:pos x="336" y="383"/>
                </a:cxn>
                <a:cxn ang="0">
                  <a:pos x="572" y="489"/>
                </a:cxn>
                <a:cxn ang="0">
                  <a:pos x="576" y="489"/>
                </a:cxn>
                <a:cxn ang="0">
                  <a:pos x="576" y="0"/>
                </a:cxn>
                <a:cxn ang="0">
                  <a:pos x="750" y="0"/>
                </a:cxn>
                <a:cxn ang="0">
                  <a:pos x="750" y="1096"/>
                </a:cxn>
                <a:cxn ang="0">
                  <a:pos x="585" y="1096"/>
                </a:cxn>
                <a:cxn ang="0">
                  <a:pos x="585" y="991"/>
                </a:cxn>
                <a:cxn ang="0">
                  <a:pos x="378" y="956"/>
                </a:cxn>
                <a:cxn ang="0">
                  <a:pos x="582" y="748"/>
                </a:cxn>
                <a:cxn ang="0">
                  <a:pos x="378" y="539"/>
                </a:cxn>
                <a:cxn ang="0">
                  <a:pos x="174" y="748"/>
                </a:cxn>
                <a:cxn ang="0">
                  <a:pos x="378" y="956"/>
                </a:cxn>
              </a:cxnLst>
              <a:rect l="0" t="0" r="r" b="b"/>
              <a:pathLst>
                <a:path w="750" h="1113">
                  <a:moveTo>
                    <a:pt x="585" y="991"/>
                  </a:moveTo>
                  <a:cubicBezTo>
                    <a:pt x="582" y="991"/>
                    <a:pt x="582" y="991"/>
                    <a:pt x="582" y="991"/>
                  </a:cubicBezTo>
                  <a:cubicBezTo>
                    <a:pt x="531" y="1075"/>
                    <a:pt x="440" y="1113"/>
                    <a:pt x="343" y="1113"/>
                  </a:cubicBezTo>
                  <a:cubicBezTo>
                    <a:pt x="129" y="1113"/>
                    <a:pt x="0" y="954"/>
                    <a:pt x="0" y="748"/>
                  </a:cubicBezTo>
                  <a:cubicBezTo>
                    <a:pt x="0" y="542"/>
                    <a:pt x="137" y="383"/>
                    <a:pt x="336" y="383"/>
                  </a:cubicBezTo>
                  <a:cubicBezTo>
                    <a:pt x="466" y="383"/>
                    <a:pt x="536" y="444"/>
                    <a:pt x="572" y="489"/>
                  </a:cubicBezTo>
                  <a:cubicBezTo>
                    <a:pt x="576" y="489"/>
                    <a:pt x="576" y="489"/>
                    <a:pt x="576" y="489"/>
                  </a:cubicBezTo>
                  <a:cubicBezTo>
                    <a:pt x="576" y="0"/>
                    <a:pt x="576" y="0"/>
                    <a:pt x="576" y="0"/>
                  </a:cubicBezTo>
                  <a:cubicBezTo>
                    <a:pt x="750" y="0"/>
                    <a:pt x="750" y="0"/>
                    <a:pt x="750" y="0"/>
                  </a:cubicBezTo>
                  <a:cubicBezTo>
                    <a:pt x="750" y="1096"/>
                    <a:pt x="750" y="1096"/>
                    <a:pt x="750" y="1096"/>
                  </a:cubicBezTo>
                  <a:cubicBezTo>
                    <a:pt x="585" y="1096"/>
                    <a:pt x="585" y="1096"/>
                    <a:pt x="585" y="1096"/>
                  </a:cubicBezTo>
                  <a:lnTo>
                    <a:pt x="585" y="991"/>
                  </a:lnTo>
                  <a:close/>
                  <a:moveTo>
                    <a:pt x="378" y="956"/>
                  </a:moveTo>
                  <a:cubicBezTo>
                    <a:pt x="505" y="956"/>
                    <a:pt x="582" y="857"/>
                    <a:pt x="582" y="748"/>
                  </a:cubicBezTo>
                  <a:cubicBezTo>
                    <a:pt x="582" y="639"/>
                    <a:pt x="505" y="539"/>
                    <a:pt x="378" y="539"/>
                  </a:cubicBezTo>
                  <a:cubicBezTo>
                    <a:pt x="250" y="539"/>
                    <a:pt x="174" y="639"/>
                    <a:pt x="174" y="748"/>
                  </a:cubicBezTo>
                  <a:cubicBezTo>
                    <a:pt x="174" y="857"/>
                    <a:pt x="250" y="956"/>
                    <a:pt x="378" y="956"/>
                  </a:cubicBezTo>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50" name="Freeform 25"/>
            <p:cNvSpPr>
              <a:spLocks noSelect="1"/>
            </p:cNvSpPr>
            <p:nvPr/>
          </p:nvSpPr>
          <p:spPr bwMode="black">
            <a:xfrm>
              <a:off x="2322513" y="600076"/>
              <a:ext cx="142875" cy="163513"/>
            </a:xfrm>
            <a:custGeom>
              <a:avLst/>
              <a:gdLst/>
              <a:ahLst/>
              <a:cxnLst>
                <a:cxn ang="0">
                  <a:pos x="481" y="617"/>
                </a:cxn>
                <a:cxn ang="0">
                  <a:pos x="477" y="617"/>
                </a:cxn>
                <a:cxn ang="0">
                  <a:pos x="254" y="730"/>
                </a:cxn>
                <a:cxn ang="0">
                  <a:pos x="0" y="521"/>
                </a:cxn>
                <a:cxn ang="0">
                  <a:pos x="437" y="279"/>
                </a:cxn>
                <a:cxn ang="0">
                  <a:pos x="481" y="279"/>
                </a:cxn>
                <a:cxn ang="0">
                  <a:pos x="481" y="261"/>
                </a:cxn>
                <a:cxn ang="0">
                  <a:pos x="322" y="130"/>
                </a:cxn>
                <a:cxn ang="0">
                  <a:pos x="136" y="203"/>
                </a:cxn>
                <a:cxn ang="0">
                  <a:pos x="45" y="111"/>
                </a:cxn>
                <a:cxn ang="0">
                  <a:pos x="340" y="0"/>
                </a:cxn>
                <a:cxn ang="0">
                  <a:pos x="637" y="313"/>
                </a:cxn>
                <a:cxn ang="0">
                  <a:pos x="637" y="713"/>
                </a:cxn>
                <a:cxn ang="0">
                  <a:pos x="481" y="713"/>
                </a:cxn>
                <a:cxn ang="0">
                  <a:pos x="481" y="617"/>
                </a:cxn>
                <a:cxn ang="0">
                  <a:pos x="471" y="401"/>
                </a:cxn>
                <a:cxn ang="0">
                  <a:pos x="435" y="401"/>
                </a:cxn>
                <a:cxn ang="0">
                  <a:pos x="174" y="508"/>
                </a:cxn>
                <a:cxn ang="0">
                  <a:pos x="295" y="600"/>
                </a:cxn>
                <a:cxn ang="0">
                  <a:pos x="471" y="440"/>
                </a:cxn>
                <a:cxn ang="0">
                  <a:pos x="471" y="401"/>
                </a:cxn>
              </a:cxnLst>
              <a:rect l="0" t="0" r="r" b="b"/>
              <a:pathLst>
                <a:path w="637" h="730">
                  <a:moveTo>
                    <a:pt x="481" y="617"/>
                  </a:moveTo>
                  <a:cubicBezTo>
                    <a:pt x="477" y="617"/>
                    <a:pt x="477" y="617"/>
                    <a:pt x="477" y="617"/>
                  </a:cubicBezTo>
                  <a:cubicBezTo>
                    <a:pt x="427" y="695"/>
                    <a:pt x="346" y="730"/>
                    <a:pt x="254" y="730"/>
                  </a:cubicBezTo>
                  <a:cubicBezTo>
                    <a:pt x="125" y="730"/>
                    <a:pt x="0" y="659"/>
                    <a:pt x="0" y="521"/>
                  </a:cubicBezTo>
                  <a:cubicBezTo>
                    <a:pt x="0" y="295"/>
                    <a:pt x="264" y="279"/>
                    <a:pt x="437" y="279"/>
                  </a:cubicBezTo>
                  <a:cubicBezTo>
                    <a:pt x="481" y="279"/>
                    <a:pt x="481" y="279"/>
                    <a:pt x="481" y="279"/>
                  </a:cubicBezTo>
                  <a:cubicBezTo>
                    <a:pt x="481" y="261"/>
                    <a:pt x="481" y="261"/>
                    <a:pt x="481" y="261"/>
                  </a:cubicBezTo>
                  <a:cubicBezTo>
                    <a:pt x="481" y="175"/>
                    <a:pt x="414" y="130"/>
                    <a:pt x="322" y="130"/>
                  </a:cubicBezTo>
                  <a:cubicBezTo>
                    <a:pt x="249" y="130"/>
                    <a:pt x="182" y="159"/>
                    <a:pt x="136" y="203"/>
                  </a:cubicBezTo>
                  <a:cubicBezTo>
                    <a:pt x="45" y="111"/>
                    <a:pt x="45" y="111"/>
                    <a:pt x="45" y="111"/>
                  </a:cubicBezTo>
                  <a:cubicBezTo>
                    <a:pt x="122" y="33"/>
                    <a:pt x="230" y="0"/>
                    <a:pt x="340" y="0"/>
                  </a:cubicBezTo>
                  <a:cubicBezTo>
                    <a:pt x="637" y="0"/>
                    <a:pt x="637" y="214"/>
                    <a:pt x="637" y="313"/>
                  </a:cubicBezTo>
                  <a:cubicBezTo>
                    <a:pt x="637" y="713"/>
                    <a:pt x="637" y="713"/>
                    <a:pt x="637" y="713"/>
                  </a:cubicBezTo>
                  <a:cubicBezTo>
                    <a:pt x="481" y="713"/>
                    <a:pt x="481" y="713"/>
                    <a:pt x="481" y="713"/>
                  </a:cubicBezTo>
                  <a:lnTo>
                    <a:pt x="481" y="617"/>
                  </a:lnTo>
                  <a:close/>
                  <a:moveTo>
                    <a:pt x="471" y="401"/>
                  </a:moveTo>
                  <a:cubicBezTo>
                    <a:pt x="435" y="401"/>
                    <a:pt x="435" y="401"/>
                    <a:pt x="435" y="401"/>
                  </a:cubicBezTo>
                  <a:cubicBezTo>
                    <a:pt x="339" y="401"/>
                    <a:pt x="174" y="408"/>
                    <a:pt x="174" y="508"/>
                  </a:cubicBezTo>
                  <a:cubicBezTo>
                    <a:pt x="174" y="572"/>
                    <a:pt x="239" y="600"/>
                    <a:pt x="295" y="600"/>
                  </a:cubicBezTo>
                  <a:cubicBezTo>
                    <a:pt x="414" y="600"/>
                    <a:pt x="471" y="537"/>
                    <a:pt x="471" y="440"/>
                  </a:cubicBezTo>
                  <a:lnTo>
                    <a:pt x="471" y="401"/>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51" name="Freeform 26"/>
            <p:cNvSpPr>
              <a:spLocks noSelect="1"/>
            </p:cNvSpPr>
            <p:nvPr/>
          </p:nvSpPr>
          <p:spPr bwMode="black">
            <a:xfrm>
              <a:off x="2505075" y="600076"/>
              <a:ext cx="241300" cy="160338"/>
            </a:xfrm>
            <a:custGeom>
              <a:avLst/>
              <a:gdLst/>
              <a:ahLst/>
              <a:cxnLst>
                <a:cxn ang="0">
                  <a:pos x="0" y="17"/>
                </a:cxn>
                <a:cxn ang="0">
                  <a:pos x="165" y="17"/>
                </a:cxn>
                <a:cxn ang="0">
                  <a:pos x="165" y="126"/>
                </a:cxn>
                <a:cxn ang="0">
                  <a:pos x="168" y="126"/>
                </a:cxn>
                <a:cxn ang="0">
                  <a:pos x="381" y="0"/>
                </a:cxn>
                <a:cxn ang="0">
                  <a:pos x="598" y="129"/>
                </a:cxn>
                <a:cxn ang="0">
                  <a:pos x="827" y="0"/>
                </a:cxn>
                <a:cxn ang="0">
                  <a:pos x="1078" y="298"/>
                </a:cxn>
                <a:cxn ang="0">
                  <a:pos x="1078" y="713"/>
                </a:cxn>
                <a:cxn ang="0">
                  <a:pos x="904" y="713"/>
                </a:cxn>
                <a:cxn ang="0">
                  <a:pos x="904" y="319"/>
                </a:cxn>
                <a:cxn ang="0">
                  <a:pos x="775" y="156"/>
                </a:cxn>
                <a:cxn ang="0">
                  <a:pos x="626" y="336"/>
                </a:cxn>
                <a:cxn ang="0">
                  <a:pos x="626" y="713"/>
                </a:cxn>
                <a:cxn ang="0">
                  <a:pos x="452" y="713"/>
                </a:cxn>
                <a:cxn ang="0">
                  <a:pos x="452" y="298"/>
                </a:cxn>
                <a:cxn ang="0">
                  <a:pos x="333" y="156"/>
                </a:cxn>
                <a:cxn ang="0">
                  <a:pos x="174" y="333"/>
                </a:cxn>
                <a:cxn ang="0">
                  <a:pos x="174" y="713"/>
                </a:cxn>
                <a:cxn ang="0">
                  <a:pos x="0" y="713"/>
                </a:cxn>
                <a:cxn ang="0">
                  <a:pos x="0" y="17"/>
                </a:cxn>
              </a:cxnLst>
              <a:rect l="0" t="0" r="r" b="b"/>
              <a:pathLst>
                <a:path w="1078" h="713">
                  <a:moveTo>
                    <a:pt x="0" y="17"/>
                  </a:moveTo>
                  <a:cubicBezTo>
                    <a:pt x="165" y="17"/>
                    <a:pt x="165" y="17"/>
                    <a:pt x="165" y="17"/>
                  </a:cubicBezTo>
                  <a:cubicBezTo>
                    <a:pt x="165" y="126"/>
                    <a:pt x="165" y="126"/>
                    <a:pt x="165" y="126"/>
                  </a:cubicBezTo>
                  <a:cubicBezTo>
                    <a:pt x="168" y="126"/>
                    <a:pt x="168" y="126"/>
                    <a:pt x="168" y="126"/>
                  </a:cubicBezTo>
                  <a:cubicBezTo>
                    <a:pt x="199" y="61"/>
                    <a:pt x="265" y="0"/>
                    <a:pt x="381" y="0"/>
                  </a:cubicBezTo>
                  <a:cubicBezTo>
                    <a:pt x="488" y="0"/>
                    <a:pt x="562" y="42"/>
                    <a:pt x="598" y="129"/>
                  </a:cubicBezTo>
                  <a:cubicBezTo>
                    <a:pt x="649" y="40"/>
                    <a:pt x="723" y="0"/>
                    <a:pt x="827" y="0"/>
                  </a:cubicBezTo>
                  <a:cubicBezTo>
                    <a:pt x="1013" y="0"/>
                    <a:pt x="1078" y="132"/>
                    <a:pt x="1078" y="298"/>
                  </a:cubicBezTo>
                  <a:cubicBezTo>
                    <a:pt x="1078" y="713"/>
                    <a:pt x="1078" y="713"/>
                    <a:pt x="1078" y="713"/>
                  </a:cubicBezTo>
                  <a:cubicBezTo>
                    <a:pt x="904" y="713"/>
                    <a:pt x="904" y="713"/>
                    <a:pt x="904" y="713"/>
                  </a:cubicBezTo>
                  <a:cubicBezTo>
                    <a:pt x="904" y="319"/>
                    <a:pt x="904" y="319"/>
                    <a:pt x="904" y="319"/>
                  </a:cubicBezTo>
                  <a:cubicBezTo>
                    <a:pt x="904" y="232"/>
                    <a:pt x="878" y="156"/>
                    <a:pt x="775" y="156"/>
                  </a:cubicBezTo>
                  <a:cubicBezTo>
                    <a:pt x="666" y="156"/>
                    <a:pt x="626" y="246"/>
                    <a:pt x="626" y="336"/>
                  </a:cubicBezTo>
                  <a:cubicBezTo>
                    <a:pt x="626" y="713"/>
                    <a:pt x="626" y="713"/>
                    <a:pt x="626" y="713"/>
                  </a:cubicBezTo>
                  <a:cubicBezTo>
                    <a:pt x="452" y="713"/>
                    <a:pt x="452" y="713"/>
                    <a:pt x="452" y="713"/>
                  </a:cubicBezTo>
                  <a:cubicBezTo>
                    <a:pt x="452" y="298"/>
                    <a:pt x="452" y="298"/>
                    <a:pt x="452" y="298"/>
                  </a:cubicBezTo>
                  <a:cubicBezTo>
                    <a:pt x="452" y="213"/>
                    <a:pt x="417" y="156"/>
                    <a:pt x="333" y="156"/>
                  </a:cubicBezTo>
                  <a:cubicBezTo>
                    <a:pt x="219" y="156"/>
                    <a:pt x="174" y="240"/>
                    <a:pt x="174" y="333"/>
                  </a:cubicBezTo>
                  <a:cubicBezTo>
                    <a:pt x="174" y="713"/>
                    <a:pt x="174" y="713"/>
                    <a:pt x="174" y="713"/>
                  </a:cubicBezTo>
                  <a:cubicBezTo>
                    <a:pt x="0" y="713"/>
                    <a:pt x="0" y="713"/>
                    <a:pt x="0" y="713"/>
                  </a:cubicBezTo>
                  <a:lnTo>
                    <a:pt x="0" y="17"/>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oto (klein) links, tekst rechts">
    <p:spTree>
      <p:nvGrpSpPr>
        <p:cNvPr id="1" name=""/>
        <p:cNvGrpSpPr/>
        <p:nvPr/>
      </p:nvGrpSpPr>
      <p:grpSpPr>
        <a:xfrm>
          <a:off x="0" y="0"/>
          <a:ext cx="0" cy="0"/>
          <a:chOff x="0" y="0"/>
          <a:chExt cx="0" cy="0"/>
        </a:xfrm>
      </p:grpSpPr>
      <p:sp>
        <p:nvSpPr>
          <p:cNvPr id="3" name="Tijdelijke aanduiding voor inhoud 2"/>
          <p:cNvSpPr>
            <a:spLocks noGrp="1" noSelect="1"/>
          </p:cNvSpPr>
          <p:nvPr>
            <p:ph idx="1"/>
          </p:nvPr>
        </p:nvSpPr>
        <p:spPr bwMode="gray">
          <a:xfrm>
            <a:off x="4337934" y="2053441"/>
            <a:ext cx="4464000" cy="4428000"/>
          </a:xfrm>
        </p:spPr>
        <p:txBody>
          <a:bodyPr/>
          <a:lstStyle/>
          <a:p>
            <a:pPr lvl="0"/>
            <a:r>
              <a:rPr lang="nl-NL" noProof="1"/>
              <a:t>Klik om de modelstijlen te bewerken</a:t>
            </a:r>
          </a:p>
          <a:p>
            <a:pPr lvl="1"/>
            <a:r>
              <a:rPr lang="nl-NL" noProof="1"/>
              <a:t>Tweede niveau</a:t>
            </a:r>
          </a:p>
          <a:p>
            <a:pPr lvl="2"/>
            <a:r>
              <a:rPr lang="nl-NL" noProof="1"/>
              <a:t>Derde niveau</a:t>
            </a:r>
          </a:p>
          <a:p>
            <a:pPr lvl="3"/>
            <a:r>
              <a:rPr lang="nl-NL" noProof="1"/>
              <a:t>Vierde niveau</a:t>
            </a:r>
          </a:p>
          <a:p>
            <a:pPr lvl="4"/>
            <a:r>
              <a:rPr lang="nl-NL" noProof="1"/>
              <a:t>Vijfde niveau</a:t>
            </a:r>
          </a:p>
        </p:txBody>
      </p:sp>
      <p:sp>
        <p:nvSpPr>
          <p:cNvPr id="6" name="Tijdelijke aanduiding voor afbeelding 5"/>
          <p:cNvSpPr>
            <a:spLocks noGrp="1" noSelect="1"/>
          </p:cNvSpPr>
          <p:nvPr>
            <p:ph type="pic" sz="quarter" idx="10" hasCustomPrompt="1"/>
          </p:nvPr>
        </p:nvSpPr>
        <p:spPr bwMode="gray">
          <a:xfrm>
            <a:off x="820800" y="2124000"/>
            <a:ext cx="3268800" cy="4248000"/>
          </a:xfrm>
        </p:spPr>
        <p:txBody>
          <a:bodyPr/>
          <a:lstStyle>
            <a:lvl1pPr marL="0" indent="0">
              <a:buNone/>
              <a:defRPr b="0" baseline="0"/>
            </a:lvl1pPr>
          </a:lstStyle>
          <a:p>
            <a:r>
              <a:rPr lang="nl-NL" dirty="0"/>
              <a:t>Afbeelding formaat: 367 x 476 pixels.</a:t>
            </a:r>
          </a:p>
        </p:txBody>
      </p:sp>
      <p:sp>
        <p:nvSpPr>
          <p:cNvPr id="2" name="Tijdelijke aanduiding voor datum 1"/>
          <p:cNvSpPr>
            <a:spLocks noGrp="1" noSelect="1"/>
          </p:cNvSpPr>
          <p:nvPr>
            <p:ph type="dt" sz="half" idx="11"/>
          </p:nvPr>
        </p:nvSpPr>
        <p:spPr bwMode="gray"/>
        <p:txBody>
          <a:bodyPr/>
          <a:lstStyle/>
          <a:p>
            <a:fld id="{FCBAE101-7B56-4F70-B433-BCD6A308CBE8}" type="datetime1">
              <a:rPr lang="nl-NL" smtClean="0"/>
              <a:t>6-10-2021</a:t>
            </a:fld>
            <a:endParaRPr lang="nl-NL" dirty="0"/>
          </a:p>
        </p:txBody>
      </p:sp>
      <p:sp>
        <p:nvSpPr>
          <p:cNvPr id="4" name="Tijdelijke aanduiding voor voettekst 3"/>
          <p:cNvSpPr>
            <a:spLocks noGrp="1" noSelect="1"/>
          </p:cNvSpPr>
          <p:nvPr>
            <p:ph type="ftr" sz="quarter" idx="12"/>
          </p:nvPr>
        </p:nvSpPr>
        <p:spPr bwMode="gray"/>
        <p:txBody>
          <a:bodyPr/>
          <a:lstStyle/>
          <a:p>
            <a:r>
              <a:rPr lang="nl-NL" dirty="0"/>
              <a:t>Via Invoegen | Koptekst en voettekst kunt u de tekst wijzigen</a:t>
            </a:r>
          </a:p>
        </p:txBody>
      </p:sp>
      <p:sp>
        <p:nvSpPr>
          <p:cNvPr id="5" name="Tijdelijke aanduiding voor dianummer 4"/>
          <p:cNvSpPr>
            <a:spLocks noGrp="1" noSelect="1"/>
          </p:cNvSpPr>
          <p:nvPr>
            <p:ph type="sldNum" sz="quarter" idx="13"/>
          </p:nvPr>
        </p:nvSpPr>
        <p:spPr bwMode="gray"/>
        <p:txBody>
          <a:bodyPr/>
          <a:lstStyle/>
          <a:p>
            <a:r>
              <a:rPr lang="nl-NL" dirty="0"/>
              <a:t>| </a:t>
            </a:r>
            <a:fld id="{5A73F218-DCB0-4894-9B51-05C25669D534}" type="slidenum">
              <a:rPr lang="nl-NL" smtClean="0"/>
              <a:pPr/>
              <a:t>‹nr.›</a:t>
            </a:fld>
            <a:endParaRPr lang="nl-NL"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oto (breed) links, tekst rechts">
    <p:spTree>
      <p:nvGrpSpPr>
        <p:cNvPr id="1" name=""/>
        <p:cNvGrpSpPr/>
        <p:nvPr/>
      </p:nvGrpSpPr>
      <p:grpSpPr>
        <a:xfrm>
          <a:off x="0" y="0"/>
          <a:ext cx="0" cy="0"/>
          <a:chOff x="0" y="0"/>
          <a:chExt cx="0" cy="0"/>
        </a:xfrm>
      </p:grpSpPr>
      <p:sp>
        <p:nvSpPr>
          <p:cNvPr id="3" name="Tijdelijke aanduiding voor inhoud 2"/>
          <p:cNvSpPr>
            <a:spLocks noGrp="1" noSelect="1"/>
          </p:cNvSpPr>
          <p:nvPr>
            <p:ph idx="1"/>
          </p:nvPr>
        </p:nvSpPr>
        <p:spPr bwMode="gray">
          <a:xfrm>
            <a:off x="6689901" y="2053441"/>
            <a:ext cx="2088000" cy="4176000"/>
          </a:xfrm>
        </p:spPr>
        <p:txBody>
          <a:bodyPr/>
          <a:lstStyle/>
          <a:p>
            <a:pPr lvl="0"/>
            <a:r>
              <a:rPr lang="nl-NL" noProof="1"/>
              <a:t>Klik om de modelstijlen te bewerken</a:t>
            </a:r>
          </a:p>
          <a:p>
            <a:pPr lvl="1"/>
            <a:r>
              <a:rPr lang="nl-NL" noProof="1"/>
              <a:t>Tweede niveau</a:t>
            </a:r>
          </a:p>
          <a:p>
            <a:pPr lvl="2"/>
            <a:r>
              <a:rPr lang="nl-NL" noProof="1"/>
              <a:t>Derde niveau</a:t>
            </a:r>
          </a:p>
          <a:p>
            <a:pPr lvl="3"/>
            <a:r>
              <a:rPr lang="nl-NL" noProof="1"/>
              <a:t>Vierde niveau</a:t>
            </a:r>
          </a:p>
          <a:p>
            <a:pPr lvl="4"/>
            <a:r>
              <a:rPr lang="nl-NL" noProof="1"/>
              <a:t>Vijfde niveau</a:t>
            </a:r>
          </a:p>
        </p:txBody>
      </p:sp>
      <p:sp>
        <p:nvSpPr>
          <p:cNvPr id="6" name="Tijdelijke aanduiding voor afbeelding 5"/>
          <p:cNvSpPr>
            <a:spLocks noGrp="1" noSelect="1"/>
          </p:cNvSpPr>
          <p:nvPr>
            <p:ph type="pic" sz="quarter" idx="10" hasCustomPrompt="1"/>
          </p:nvPr>
        </p:nvSpPr>
        <p:spPr bwMode="gray">
          <a:xfrm>
            <a:off x="766800" y="2124000"/>
            <a:ext cx="5720400" cy="3812400"/>
          </a:xfrm>
        </p:spPr>
        <p:txBody>
          <a:bodyPr/>
          <a:lstStyle>
            <a:lvl1pPr marL="0" indent="0">
              <a:buNone/>
              <a:defRPr b="0" baseline="0"/>
            </a:lvl1pPr>
          </a:lstStyle>
          <a:p>
            <a:r>
              <a:rPr lang="nl-NL" dirty="0"/>
              <a:t>Afbeelding formaat: 641 x 427 pixels.</a:t>
            </a:r>
          </a:p>
        </p:txBody>
      </p:sp>
      <p:sp>
        <p:nvSpPr>
          <p:cNvPr id="2" name="Tijdelijke aanduiding voor datum 1"/>
          <p:cNvSpPr>
            <a:spLocks noGrp="1" noSelect="1"/>
          </p:cNvSpPr>
          <p:nvPr>
            <p:ph type="dt" sz="half" idx="11"/>
          </p:nvPr>
        </p:nvSpPr>
        <p:spPr bwMode="gray"/>
        <p:txBody>
          <a:bodyPr/>
          <a:lstStyle/>
          <a:p>
            <a:fld id="{FE38F4F4-8539-4950-8887-781FE15DA1C9}" type="datetime1">
              <a:rPr lang="nl-NL" smtClean="0"/>
              <a:t>6-10-2021</a:t>
            </a:fld>
            <a:endParaRPr lang="nl-NL" dirty="0"/>
          </a:p>
        </p:txBody>
      </p:sp>
      <p:sp>
        <p:nvSpPr>
          <p:cNvPr id="4" name="Tijdelijke aanduiding voor voettekst 3"/>
          <p:cNvSpPr>
            <a:spLocks noGrp="1" noSelect="1"/>
          </p:cNvSpPr>
          <p:nvPr>
            <p:ph type="ftr" sz="quarter" idx="12"/>
          </p:nvPr>
        </p:nvSpPr>
        <p:spPr bwMode="gray"/>
        <p:txBody>
          <a:bodyPr/>
          <a:lstStyle/>
          <a:p>
            <a:r>
              <a:rPr lang="nl-NL" dirty="0"/>
              <a:t>Via Invoegen | Koptekst en voettekst kunt u de tekst wijzigen</a:t>
            </a:r>
          </a:p>
        </p:txBody>
      </p:sp>
      <p:sp>
        <p:nvSpPr>
          <p:cNvPr id="5" name="Tijdelijke aanduiding voor dianummer 4"/>
          <p:cNvSpPr>
            <a:spLocks noGrp="1" noSelect="1"/>
          </p:cNvSpPr>
          <p:nvPr>
            <p:ph type="sldNum" sz="quarter" idx="13"/>
          </p:nvPr>
        </p:nvSpPr>
        <p:spPr bwMode="gray"/>
        <p:txBody>
          <a:bodyPr/>
          <a:lstStyle/>
          <a:p>
            <a:r>
              <a:rPr lang="nl-NL" dirty="0"/>
              <a:t>| </a:t>
            </a:r>
            <a:fld id="{5A73F218-DCB0-4894-9B51-05C25669D534}" type="slidenum">
              <a:rPr lang="nl-NL" smtClean="0"/>
              <a:pPr/>
              <a:t>‹nr.›</a:t>
            </a:fld>
            <a:endParaRPr lang="nl-NL"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oto (hoog) links, tekst rechts">
    <p:spTree>
      <p:nvGrpSpPr>
        <p:cNvPr id="1" name=""/>
        <p:cNvGrpSpPr/>
        <p:nvPr/>
      </p:nvGrpSpPr>
      <p:grpSpPr>
        <a:xfrm>
          <a:off x="0" y="0"/>
          <a:ext cx="0" cy="0"/>
          <a:chOff x="0" y="0"/>
          <a:chExt cx="0" cy="0"/>
        </a:xfrm>
      </p:grpSpPr>
      <p:sp>
        <p:nvSpPr>
          <p:cNvPr id="6" name="Tijdelijke aanduiding voor afbeelding 5"/>
          <p:cNvSpPr>
            <a:spLocks noGrp="1" noSelect="1"/>
          </p:cNvSpPr>
          <p:nvPr>
            <p:ph type="pic" sz="quarter" idx="10" hasCustomPrompt="1"/>
          </p:nvPr>
        </p:nvSpPr>
        <p:spPr bwMode="gray">
          <a:xfrm>
            <a:off x="792000" y="0"/>
            <a:ext cx="4950000" cy="6858000"/>
          </a:xfrm>
        </p:spPr>
        <p:txBody>
          <a:bodyPr/>
          <a:lstStyle>
            <a:lvl1pPr marL="0" indent="0">
              <a:buNone/>
              <a:defRPr b="0" baseline="0"/>
            </a:lvl1pPr>
          </a:lstStyle>
          <a:p>
            <a:r>
              <a:rPr lang="nl-NL" dirty="0"/>
              <a:t>Afbeelding formaat: 367 x 476 pixels.</a:t>
            </a:r>
          </a:p>
        </p:txBody>
      </p:sp>
      <p:sp>
        <p:nvSpPr>
          <p:cNvPr id="3" name="Tijdelijke aanduiding voor inhoud 2"/>
          <p:cNvSpPr>
            <a:spLocks noGrp="1" noSelect="1"/>
          </p:cNvSpPr>
          <p:nvPr>
            <p:ph idx="1"/>
          </p:nvPr>
        </p:nvSpPr>
        <p:spPr bwMode="gray">
          <a:xfrm>
            <a:off x="6040767" y="2053441"/>
            <a:ext cx="2736000" cy="4428000"/>
          </a:xfrm>
        </p:spPr>
        <p:txBody>
          <a:bodyPr/>
          <a:lstStyle/>
          <a:p>
            <a:pPr lvl="0"/>
            <a:r>
              <a:rPr lang="nl-NL" noProof="1"/>
              <a:t>Klik om de modelstijlen te bewerken</a:t>
            </a:r>
          </a:p>
          <a:p>
            <a:pPr lvl="1"/>
            <a:r>
              <a:rPr lang="nl-NL" noProof="1"/>
              <a:t>Tweede niveau</a:t>
            </a:r>
          </a:p>
          <a:p>
            <a:pPr lvl="2"/>
            <a:r>
              <a:rPr lang="nl-NL" noProof="1"/>
              <a:t>Derde niveau</a:t>
            </a:r>
          </a:p>
          <a:p>
            <a:pPr lvl="3"/>
            <a:r>
              <a:rPr lang="nl-NL" noProof="1"/>
              <a:t>Vierde niveau</a:t>
            </a:r>
          </a:p>
          <a:p>
            <a:pPr lvl="4"/>
            <a:r>
              <a:rPr lang="nl-NL" noProof="1"/>
              <a:t>Vijfde niveau</a:t>
            </a:r>
          </a:p>
        </p:txBody>
      </p:sp>
      <p:sp>
        <p:nvSpPr>
          <p:cNvPr id="2" name="Tijdelijke aanduiding voor datum 1"/>
          <p:cNvSpPr>
            <a:spLocks noGrp="1" noSelect="1"/>
          </p:cNvSpPr>
          <p:nvPr>
            <p:ph type="dt" sz="half" idx="11"/>
          </p:nvPr>
        </p:nvSpPr>
        <p:spPr bwMode="gray"/>
        <p:txBody>
          <a:bodyPr/>
          <a:lstStyle/>
          <a:p>
            <a:fld id="{89DEDE49-9D2D-42AE-A648-4B38FBF7B534}" type="datetime1">
              <a:rPr lang="nl-NL" smtClean="0"/>
              <a:t>6-10-2021</a:t>
            </a:fld>
            <a:endParaRPr lang="nl-NL" dirty="0"/>
          </a:p>
        </p:txBody>
      </p:sp>
      <p:sp>
        <p:nvSpPr>
          <p:cNvPr id="4" name="Tijdelijke aanduiding voor voettekst 3"/>
          <p:cNvSpPr>
            <a:spLocks noGrp="1" noSelect="1"/>
          </p:cNvSpPr>
          <p:nvPr>
            <p:ph type="ftr" sz="quarter" idx="12"/>
          </p:nvPr>
        </p:nvSpPr>
        <p:spPr bwMode="gray"/>
        <p:txBody>
          <a:bodyPr/>
          <a:lstStyle/>
          <a:p>
            <a:r>
              <a:rPr lang="nl-NL" dirty="0"/>
              <a:t>Via Invoegen | Koptekst en voettekst kunt u de tekst wijzigen</a:t>
            </a:r>
          </a:p>
        </p:txBody>
      </p:sp>
      <p:sp>
        <p:nvSpPr>
          <p:cNvPr id="5" name="Tijdelijke aanduiding voor dianummer 4"/>
          <p:cNvSpPr>
            <a:spLocks noGrp="1" noSelect="1"/>
          </p:cNvSpPr>
          <p:nvPr>
            <p:ph type="sldNum" sz="quarter" idx="13"/>
          </p:nvPr>
        </p:nvSpPr>
        <p:spPr bwMode="gray"/>
        <p:txBody>
          <a:bodyPr/>
          <a:lstStyle/>
          <a:p>
            <a:r>
              <a:rPr lang="nl-NL" dirty="0"/>
              <a:t>| </a:t>
            </a:r>
            <a:fld id="{5A73F218-DCB0-4894-9B51-05C25669D534}" type="slidenum">
              <a:rPr lang="nl-NL" smtClean="0"/>
              <a:pPr/>
              <a:t>‹nr.›</a:t>
            </a:fld>
            <a:endParaRPr lang="nl-NL"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el en 2 kaders">
    <p:spTree>
      <p:nvGrpSpPr>
        <p:cNvPr id="1" name=""/>
        <p:cNvGrpSpPr/>
        <p:nvPr/>
      </p:nvGrpSpPr>
      <p:grpSpPr>
        <a:xfrm>
          <a:off x="0" y="0"/>
          <a:ext cx="0" cy="0"/>
          <a:chOff x="0" y="0"/>
          <a:chExt cx="0" cy="0"/>
        </a:xfrm>
      </p:grpSpPr>
      <p:sp>
        <p:nvSpPr>
          <p:cNvPr id="9" name="Tijdelijke aanduiding voor inhoud 8"/>
          <p:cNvSpPr>
            <a:spLocks noGrp="1" noSelect="1"/>
          </p:cNvSpPr>
          <p:nvPr>
            <p:ph sz="quarter" idx="13"/>
          </p:nvPr>
        </p:nvSpPr>
        <p:spPr bwMode="gray">
          <a:xfrm>
            <a:off x="4975971" y="3366000"/>
            <a:ext cx="3816000" cy="2786400"/>
          </a:xfrm>
        </p:spPr>
        <p:txBody>
          <a:bodyPr/>
          <a:lstStyle/>
          <a:p>
            <a:pPr lvl="0"/>
            <a:r>
              <a:rPr lang="nl-NL" noProof="1"/>
              <a:t>Klik om de modelstijlen te bewerken</a:t>
            </a:r>
          </a:p>
          <a:p>
            <a:pPr lvl="1"/>
            <a:r>
              <a:rPr lang="nl-NL" noProof="1"/>
              <a:t>Tweede niveau</a:t>
            </a:r>
          </a:p>
          <a:p>
            <a:pPr lvl="2"/>
            <a:r>
              <a:rPr lang="nl-NL" noProof="1"/>
              <a:t>Derde niveau</a:t>
            </a:r>
          </a:p>
          <a:p>
            <a:pPr lvl="3"/>
            <a:r>
              <a:rPr lang="nl-NL" noProof="1"/>
              <a:t>Vierde niveau</a:t>
            </a:r>
          </a:p>
          <a:p>
            <a:pPr lvl="4"/>
            <a:r>
              <a:rPr lang="nl-NL" noProof="1"/>
              <a:t>Vijfde niveau</a:t>
            </a:r>
          </a:p>
        </p:txBody>
      </p:sp>
      <p:sp>
        <p:nvSpPr>
          <p:cNvPr id="11" name="Tijdelijke aanduiding voor inhoud 10"/>
          <p:cNvSpPr>
            <a:spLocks noGrp="1" noSelect="1"/>
          </p:cNvSpPr>
          <p:nvPr>
            <p:ph sz="quarter" idx="14"/>
          </p:nvPr>
        </p:nvSpPr>
        <p:spPr bwMode="gray">
          <a:xfrm>
            <a:off x="781971" y="3366000"/>
            <a:ext cx="3816000" cy="2786400"/>
          </a:xfrm>
        </p:spPr>
        <p:txBody>
          <a:bodyPr/>
          <a:lstStyle/>
          <a:p>
            <a:pPr lvl="0"/>
            <a:r>
              <a:rPr lang="nl-NL" noProof="1"/>
              <a:t>Klik om de modelstijlen te bewerken</a:t>
            </a:r>
          </a:p>
          <a:p>
            <a:pPr lvl="1"/>
            <a:r>
              <a:rPr lang="nl-NL" noProof="1"/>
              <a:t>Tweede niveau</a:t>
            </a:r>
          </a:p>
          <a:p>
            <a:pPr lvl="2"/>
            <a:r>
              <a:rPr lang="nl-NL" noProof="1"/>
              <a:t>Derde niveau</a:t>
            </a:r>
          </a:p>
          <a:p>
            <a:pPr lvl="3"/>
            <a:r>
              <a:rPr lang="nl-NL" noProof="1"/>
              <a:t>Vierde niveau</a:t>
            </a:r>
          </a:p>
          <a:p>
            <a:pPr lvl="4"/>
            <a:r>
              <a:rPr lang="nl-NL" noProof="1"/>
              <a:t>Vijfde niveau</a:t>
            </a:r>
          </a:p>
        </p:txBody>
      </p:sp>
      <p:sp>
        <p:nvSpPr>
          <p:cNvPr id="2" name="Tijdelijke aanduiding voor datum 1"/>
          <p:cNvSpPr>
            <a:spLocks noGrp="1" noSelect="1"/>
          </p:cNvSpPr>
          <p:nvPr>
            <p:ph type="dt" sz="half" idx="15"/>
          </p:nvPr>
        </p:nvSpPr>
        <p:spPr bwMode="gray"/>
        <p:txBody>
          <a:bodyPr/>
          <a:lstStyle/>
          <a:p>
            <a:fld id="{2D1277E9-F704-4CFD-B73A-443B538B0297}" type="datetime1">
              <a:rPr lang="nl-NL" smtClean="0"/>
              <a:t>6-10-2021</a:t>
            </a:fld>
            <a:endParaRPr lang="nl-NL" dirty="0"/>
          </a:p>
        </p:txBody>
      </p:sp>
      <p:sp>
        <p:nvSpPr>
          <p:cNvPr id="3" name="Tijdelijke aanduiding voor voettekst 2"/>
          <p:cNvSpPr>
            <a:spLocks noGrp="1" noSelect="1"/>
          </p:cNvSpPr>
          <p:nvPr>
            <p:ph type="ftr" sz="quarter" idx="16"/>
          </p:nvPr>
        </p:nvSpPr>
        <p:spPr bwMode="gray"/>
        <p:txBody>
          <a:bodyPr/>
          <a:lstStyle/>
          <a:p>
            <a:r>
              <a:rPr lang="nl-NL" dirty="0"/>
              <a:t>Via Invoegen | Koptekst en voettekst kunt u de tekst wijzigen</a:t>
            </a:r>
          </a:p>
        </p:txBody>
      </p:sp>
      <p:sp>
        <p:nvSpPr>
          <p:cNvPr id="4" name="Tijdelijke aanduiding voor dianummer 3"/>
          <p:cNvSpPr>
            <a:spLocks noGrp="1" noSelect="1"/>
          </p:cNvSpPr>
          <p:nvPr>
            <p:ph type="sldNum" sz="quarter" idx="17"/>
          </p:nvPr>
        </p:nvSpPr>
        <p:spPr bwMode="gray"/>
        <p:txBody>
          <a:bodyPr/>
          <a:lstStyle/>
          <a:p>
            <a:r>
              <a:rPr lang="nl-NL" dirty="0"/>
              <a:t>| </a:t>
            </a:r>
            <a:fld id="{5A73F218-DCB0-4894-9B51-05C25669D534}" type="slidenum">
              <a:rPr lang="nl-NL" smtClean="0"/>
              <a:pPr/>
              <a:t>‹nr.›</a:t>
            </a:fld>
            <a:endParaRPr lang="nl-NL" dirty="0"/>
          </a:p>
        </p:txBody>
      </p:sp>
      <p:sp>
        <p:nvSpPr>
          <p:cNvPr id="5" name="Title 4"/>
          <p:cNvSpPr>
            <a:spLocks noGrp="1" noSelect="1"/>
          </p:cNvSpPr>
          <p:nvPr>
            <p:ph type="title" hasCustomPrompt="1"/>
          </p:nvPr>
        </p:nvSpPr>
        <p:spPr bwMode="gray">
          <a:xfrm>
            <a:off x="781971" y="1998333"/>
            <a:ext cx="8010000" cy="1143000"/>
          </a:xfrm>
        </p:spPr>
        <p:txBody>
          <a:bodyPr/>
          <a:lstStyle>
            <a:lvl1pPr>
              <a:defRPr/>
            </a:lvl1pPr>
          </a:lstStyle>
          <a:p>
            <a:r>
              <a:rPr lang="nl-NL" dirty="0"/>
              <a:t>Titel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Fotodia">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2" name="Afgeronde rechthoek 31"/>
          <p:cNvSpPr>
            <a:spLocks noSelect="1"/>
          </p:cNvSpPr>
          <p:nvPr userDrawn="1"/>
        </p:nvSpPr>
        <p:spPr bwMode="gray">
          <a:xfrm>
            <a:off x="-1731443" y="98556"/>
            <a:ext cx="1609522" cy="4770636"/>
          </a:xfrm>
          <a:prstGeom prst="roundRect">
            <a:avLst>
              <a:gd name="adj" fmla="val 970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algn="l"/>
            <a:r>
              <a:rPr lang="nl-NL" sz="1000" noProof="1">
                <a:solidFill>
                  <a:schemeClr val="tx1"/>
                </a:solidFill>
              </a:rPr>
              <a:t>Deze dia  is zo gemaakt dat je zelf een afbeelding kan invoegen. </a:t>
            </a:r>
          </a:p>
          <a:p>
            <a:pPr algn="l"/>
            <a:endParaRPr lang="nl-NL" sz="1000" noProof="1">
              <a:solidFill>
                <a:schemeClr val="tx1"/>
              </a:solidFill>
            </a:endParaRPr>
          </a:p>
          <a:p>
            <a:pPr algn="l"/>
            <a:r>
              <a:rPr lang="nl-NL" sz="1000" noProof="1">
                <a:solidFill>
                  <a:schemeClr val="tx1"/>
                </a:solidFill>
              </a:rPr>
              <a:t>Klik met de rechtermuisknop in de achtergrond en kies Achtergrond opmaken. Klik op Opvulling met figuur of bitmappatroon en dan op Invoegen uit bestand. Kies de afbeelding en klik op Invoegen en Sluiten.</a:t>
            </a:r>
          </a:p>
          <a:p>
            <a:pPr algn="l"/>
            <a:endParaRPr lang="nl-NL" sz="1000" noProof="1">
              <a:solidFill>
                <a:schemeClr val="tx1"/>
              </a:solidFill>
            </a:endParaRPr>
          </a:p>
          <a:p>
            <a:pPr algn="l"/>
            <a:r>
              <a:rPr lang="nl-NL" sz="1000" noProof="1">
                <a:solidFill>
                  <a:schemeClr val="tx1"/>
                </a:solidFill>
              </a:rPr>
              <a:t>Klik niet op Overal toepassen omdat de afbeelding dan op alle dia’s komt. Met ctrl + z kan je dit ongedaan maken.</a:t>
            </a:r>
          </a:p>
          <a:p>
            <a:pPr algn="l"/>
            <a:endParaRPr lang="nl-NL" sz="1000" noProof="1">
              <a:solidFill>
                <a:schemeClr val="tx1"/>
              </a:solidFill>
            </a:endParaRPr>
          </a:p>
          <a:p>
            <a:pPr algn="l"/>
            <a:r>
              <a:rPr lang="nl-NL" sz="1000" noProof="1">
                <a:solidFill>
                  <a:schemeClr val="tx1"/>
                </a:solidFill>
              </a:rPr>
              <a:t>Voor het mooiste resultaat is de beeldverhouding 1024 x 768 pixels. Het beeld blijft dan scherp en vervormt niet.</a:t>
            </a:r>
          </a:p>
          <a:p>
            <a:pPr algn="l"/>
            <a:endParaRPr lang="nl-NL" sz="1000" noProof="1">
              <a:solidFill>
                <a:schemeClr val="tx1"/>
              </a:solidFill>
            </a:endParaRPr>
          </a:p>
        </p:txBody>
      </p:sp>
      <p:sp>
        <p:nvSpPr>
          <p:cNvPr id="30" name="Rechthoek 29"/>
          <p:cNvSpPr>
            <a:spLocks noSelect="1"/>
          </p:cNvSpPr>
          <p:nvPr userDrawn="1"/>
        </p:nvSpPr>
        <p:spPr bwMode="white">
          <a:xfrm>
            <a:off x="0" y="0"/>
            <a:ext cx="7884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grpSp>
        <p:nvGrpSpPr>
          <p:cNvPr id="3" name="Groep 30"/>
          <p:cNvGrpSpPr>
            <a:grpSpLocks noSelect="1"/>
          </p:cNvGrpSpPr>
          <p:nvPr userDrawn="1"/>
        </p:nvGrpSpPr>
        <p:grpSpPr bwMode="black">
          <a:xfrm>
            <a:off x="182563" y="163513"/>
            <a:ext cx="425450" cy="1447800"/>
            <a:chOff x="182563" y="163513"/>
            <a:chExt cx="425450" cy="1447800"/>
          </a:xfrm>
          <a:solidFill>
            <a:srgbClr val="FF0000"/>
          </a:solidFill>
        </p:grpSpPr>
        <p:sp>
          <p:nvSpPr>
            <p:cNvPr id="33" name="Freeform 7"/>
            <p:cNvSpPr>
              <a:spLocks noSelect="1"/>
            </p:cNvSpPr>
            <p:nvPr/>
          </p:nvSpPr>
          <p:spPr bwMode="black">
            <a:xfrm>
              <a:off x="182563" y="1185863"/>
              <a:ext cx="425450" cy="425450"/>
            </a:xfrm>
            <a:custGeom>
              <a:avLst/>
              <a:gdLst/>
              <a:ahLst/>
              <a:cxnLst>
                <a:cxn ang="0">
                  <a:pos x="0" y="214"/>
                </a:cxn>
                <a:cxn ang="0">
                  <a:pos x="81" y="134"/>
                </a:cxn>
                <a:cxn ang="0">
                  <a:pos x="0" y="54"/>
                </a:cxn>
                <a:cxn ang="0">
                  <a:pos x="54" y="0"/>
                </a:cxn>
                <a:cxn ang="0">
                  <a:pos x="134" y="80"/>
                </a:cxn>
                <a:cxn ang="0">
                  <a:pos x="214" y="0"/>
                </a:cxn>
                <a:cxn ang="0">
                  <a:pos x="268" y="54"/>
                </a:cxn>
                <a:cxn ang="0">
                  <a:pos x="188" y="134"/>
                </a:cxn>
                <a:cxn ang="0">
                  <a:pos x="268" y="214"/>
                </a:cxn>
                <a:cxn ang="0">
                  <a:pos x="214" y="268"/>
                </a:cxn>
                <a:cxn ang="0">
                  <a:pos x="134" y="187"/>
                </a:cxn>
                <a:cxn ang="0">
                  <a:pos x="54" y="268"/>
                </a:cxn>
                <a:cxn ang="0">
                  <a:pos x="0" y="214"/>
                </a:cxn>
              </a:cxnLst>
              <a:rect l="0" t="0" r="r" b="b"/>
              <a:pathLst>
                <a:path w="268" h="268">
                  <a:moveTo>
                    <a:pt x="0" y="214"/>
                  </a:moveTo>
                  <a:lnTo>
                    <a:pt x="81" y="134"/>
                  </a:lnTo>
                  <a:lnTo>
                    <a:pt x="0" y="54"/>
                  </a:lnTo>
                  <a:lnTo>
                    <a:pt x="54" y="0"/>
                  </a:lnTo>
                  <a:lnTo>
                    <a:pt x="134" y="80"/>
                  </a:lnTo>
                  <a:lnTo>
                    <a:pt x="214" y="0"/>
                  </a:lnTo>
                  <a:lnTo>
                    <a:pt x="268" y="54"/>
                  </a:lnTo>
                  <a:lnTo>
                    <a:pt x="188" y="134"/>
                  </a:lnTo>
                  <a:lnTo>
                    <a:pt x="268" y="214"/>
                  </a:lnTo>
                  <a:lnTo>
                    <a:pt x="214" y="268"/>
                  </a:lnTo>
                  <a:lnTo>
                    <a:pt x="134" y="187"/>
                  </a:lnTo>
                  <a:lnTo>
                    <a:pt x="54" y="268"/>
                  </a:lnTo>
                  <a:lnTo>
                    <a:pt x="0" y="2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34" name="Freeform 8"/>
            <p:cNvSpPr>
              <a:spLocks noSelect="1"/>
            </p:cNvSpPr>
            <p:nvPr/>
          </p:nvSpPr>
          <p:spPr bwMode="black">
            <a:xfrm>
              <a:off x="182563" y="163513"/>
              <a:ext cx="425450" cy="425450"/>
            </a:xfrm>
            <a:custGeom>
              <a:avLst/>
              <a:gdLst/>
              <a:ahLst/>
              <a:cxnLst>
                <a:cxn ang="0">
                  <a:pos x="0" y="215"/>
                </a:cxn>
                <a:cxn ang="0">
                  <a:pos x="81" y="134"/>
                </a:cxn>
                <a:cxn ang="0">
                  <a:pos x="0" y="54"/>
                </a:cxn>
                <a:cxn ang="0">
                  <a:pos x="54" y="0"/>
                </a:cxn>
                <a:cxn ang="0">
                  <a:pos x="134" y="81"/>
                </a:cxn>
                <a:cxn ang="0">
                  <a:pos x="214" y="0"/>
                </a:cxn>
                <a:cxn ang="0">
                  <a:pos x="268" y="54"/>
                </a:cxn>
                <a:cxn ang="0">
                  <a:pos x="188" y="134"/>
                </a:cxn>
                <a:cxn ang="0">
                  <a:pos x="268" y="215"/>
                </a:cxn>
                <a:cxn ang="0">
                  <a:pos x="214" y="268"/>
                </a:cxn>
                <a:cxn ang="0">
                  <a:pos x="134" y="188"/>
                </a:cxn>
                <a:cxn ang="0">
                  <a:pos x="54" y="268"/>
                </a:cxn>
                <a:cxn ang="0">
                  <a:pos x="0" y="215"/>
                </a:cxn>
              </a:cxnLst>
              <a:rect l="0" t="0" r="r" b="b"/>
              <a:pathLst>
                <a:path w="268" h="268">
                  <a:moveTo>
                    <a:pt x="0" y="215"/>
                  </a:moveTo>
                  <a:lnTo>
                    <a:pt x="81" y="134"/>
                  </a:lnTo>
                  <a:lnTo>
                    <a:pt x="0" y="54"/>
                  </a:lnTo>
                  <a:lnTo>
                    <a:pt x="54" y="0"/>
                  </a:lnTo>
                  <a:lnTo>
                    <a:pt x="134" y="81"/>
                  </a:lnTo>
                  <a:lnTo>
                    <a:pt x="214" y="0"/>
                  </a:lnTo>
                  <a:lnTo>
                    <a:pt x="268" y="54"/>
                  </a:lnTo>
                  <a:lnTo>
                    <a:pt x="188" y="134"/>
                  </a:lnTo>
                  <a:lnTo>
                    <a:pt x="268" y="215"/>
                  </a:lnTo>
                  <a:lnTo>
                    <a:pt x="214" y="268"/>
                  </a:lnTo>
                  <a:lnTo>
                    <a:pt x="134" y="188"/>
                  </a:lnTo>
                  <a:lnTo>
                    <a:pt x="54" y="268"/>
                  </a:lnTo>
                  <a:lnTo>
                    <a:pt x="0" y="215"/>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35" name="Freeform 9"/>
            <p:cNvSpPr>
              <a:spLocks noSelect="1"/>
            </p:cNvSpPr>
            <p:nvPr/>
          </p:nvSpPr>
          <p:spPr bwMode="black">
            <a:xfrm>
              <a:off x="182563" y="674688"/>
              <a:ext cx="425450" cy="425450"/>
            </a:xfrm>
            <a:custGeom>
              <a:avLst/>
              <a:gdLst/>
              <a:ahLst/>
              <a:cxnLst>
                <a:cxn ang="0">
                  <a:pos x="0" y="215"/>
                </a:cxn>
                <a:cxn ang="0">
                  <a:pos x="81" y="134"/>
                </a:cxn>
                <a:cxn ang="0">
                  <a:pos x="0" y="54"/>
                </a:cxn>
                <a:cxn ang="0">
                  <a:pos x="54" y="0"/>
                </a:cxn>
                <a:cxn ang="0">
                  <a:pos x="134" y="81"/>
                </a:cxn>
                <a:cxn ang="0">
                  <a:pos x="214" y="0"/>
                </a:cxn>
                <a:cxn ang="0">
                  <a:pos x="268" y="54"/>
                </a:cxn>
                <a:cxn ang="0">
                  <a:pos x="188" y="134"/>
                </a:cxn>
                <a:cxn ang="0">
                  <a:pos x="268" y="215"/>
                </a:cxn>
                <a:cxn ang="0">
                  <a:pos x="214" y="268"/>
                </a:cxn>
                <a:cxn ang="0">
                  <a:pos x="134" y="188"/>
                </a:cxn>
                <a:cxn ang="0">
                  <a:pos x="54" y="268"/>
                </a:cxn>
                <a:cxn ang="0">
                  <a:pos x="0" y="215"/>
                </a:cxn>
              </a:cxnLst>
              <a:rect l="0" t="0" r="r" b="b"/>
              <a:pathLst>
                <a:path w="268" h="268">
                  <a:moveTo>
                    <a:pt x="0" y="215"/>
                  </a:moveTo>
                  <a:lnTo>
                    <a:pt x="81" y="134"/>
                  </a:lnTo>
                  <a:lnTo>
                    <a:pt x="0" y="54"/>
                  </a:lnTo>
                  <a:lnTo>
                    <a:pt x="54" y="0"/>
                  </a:lnTo>
                  <a:lnTo>
                    <a:pt x="134" y="81"/>
                  </a:lnTo>
                  <a:lnTo>
                    <a:pt x="214" y="0"/>
                  </a:lnTo>
                  <a:lnTo>
                    <a:pt x="268" y="54"/>
                  </a:lnTo>
                  <a:lnTo>
                    <a:pt x="188" y="134"/>
                  </a:lnTo>
                  <a:lnTo>
                    <a:pt x="268" y="215"/>
                  </a:lnTo>
                  <a:lnTo>
                    <a:pt x="214" y="268"/>
                  </a:lnTo>
                  <a:lnTo>
                    <a:pt x="134" y="188"/>
                  </a:lnTo>
                  <a:lnTo>
                    <a:pt x="54" y="268"/>
                  </a:lnTo>
                  <a:lnTo>
                    <a:pt x="0" y="215"/>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grpSp>
      <p:sp>
        <p:nvSpPr>
          <p:cNvPr id="4" name="Tijdelijke aanduiding voor datum 3"/>
          <p:cNvSpPr>
            <a:spLocks noGrp="1" noSelect="1"/>
          </p:cNvSpPr>
          <p:nvPr userDrawn="1">
            <p:ph type="dt" sz="half" idx="10"/>
          </p:nvPr>
        </p:nvSpPr>
        <p:spPr bwMode="gray"/>
        <p:txBody>
          <a:bodyPr/>
          <a:lstStyle/>
          <a:p>
            <a:fld id="{AB71B66F-B9F3-4AD6-A701-448160D8D8F1}" type="datetime1">
              <a:rPr lang="nl-NL" smtClean="0"/>
              <a:t>6-10-2021</a:t>
            </a:fld>
            <a:endParaRPr lang="nl-NL" dirty="0"/>
          </a:p>
        </p:txBody>
      </p:sp>
      <p:sp>
        <p:nvSpPr>
          <p:cNvPr id="5" name="Tijdelijke aanduiding voor voettekst 4"/>
          <p:cNvSpPr>
            <a:spLocks noGrp="1" noSelect="1"/>
          </p:cNvSpPr>
          <p:nvPr userDrawn="1">
            <p:ph type="ftr" sz="quarter" idx="11"/>
          </p:nvPr>
        </p:nvSpPr>
        <p:spPr bwMode="gray"/>
        <p:txBody>
          <a:bodyPr/>
          <a:lstStyle/>
          <a:p>
            <a:r>
              <a:rPr lang="nl-NL" dirty="0"/>
              <a:t>Via Invoegen | Koptekst en voettekst kunt u de tekst wijzigen</a:t>
            </a:r>
          </a:p>
        </p:txBody>
      </p:sp>
      <p:sp>
        <p:nvSpPr>
          <p:cNvPr id="6" name="Tijdelijke aanduiding voor dianummer 5"/>
          <p:cNvSpPr>
            <a:spLocks noGrp="1" noSelect="1"/>
          </p:cNvSpPr>
          <p:nvPr userDrawn="1">
            <p:ph type="sldNum" sz="quarter" idx="12"/>
          </p:nvPr>
        </p:nvSpPr>
        <p:spPr bwMode="gray"/>
        <p:txBody>
          <a:bodyPr/>
          <a:lstStyle/>
          <a:p>
            <a:r>
              <a:rPr lang="nl-NL" dirty="0"/>
              <a:t>| </a:t>
            </a:r>
            <a:fld id="{5A73F218-DCB0-4894-9B51-05C25669D534}" type="slidenum">
              <a:rPr lang="nl-NL" smtClean="0"/>
              <a:pPr/>
              <a:t>‹nr.›</a:t>
            </a:fld>
            <a:endParaRPr lang="nl-NL"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grpSp>
        <p:nvGrpSpPr>
          <p:cNvPr id="12" name="Groep 11"/>
          <p:cNvGrpSpPr>
            <a:grpSpLocks noSelect="1"/>
          </p:cNvGrpSpPr>
          <p:nvPr/>
        </p:nvGrpSpPr>
        <p:grpSpPr bwMode="black">
          <a:xfrm>
            <a:off x="182563" y="163513"/>
            <a:ext cx="425450" cy="1447800"/>
            <a:chOff x="182563" y="163513"/>
            <a:chExt cx="425450" cy="1447800"/>
          </a:xfrm>
          <a:solidFill>
            <a:srgbClr val="FF0000"/>
          </a:solidFill>
        </p:grpSpPr>
        <p:sp>
          <p:nvSpPr>
            <p:cNvPr id="13" name="Freeform 7"/>
            <p:cNvSpPr>
              <a:spLocks noSelect="1"/>
            </p:cNvSpPr>
            <p:nvPr/>
          </p:nvSpPr>
          <p:spPr bwMode="black">
            <a:xfrm>
              <a:off x="182563" y="1185863"/>
              <a:ext cx="425450" cy="425450"/>
            </a:xfrm>
            <a:custGeom>
              <a:avLst/>
              <a:gdLst/>
              <a:ahLst/>
              <a:cxnLst>
                <a:cxn ang="0">
                  <a:pos x="0" y="214"/>
                </a:cxn>
                <a:cxn ang="0">
                  <a:pos x="81" y="134"/>
                </a:cxn>
                <a:cxn ang="0">
                  <a:pos x="0" y="54"/>
                </a:cxn>
                <a:cxn ang="0">
                  <a:pos x="54" y="0"/>
                </a:cxn>
                <a:cxn ang="0">
                  <a:pos x="134" y="80"/>
                </a:cxn>
                <a:cxn ang="0">
                  <a:pos x="214" y="0"/>
                </a:cxn>
                <a:cxn ang="0">
                  <a:pos x="268" y="54"/>
                </a:cxn>
                <a:cxn ang="0">
                  <a:pos x="188" y="134"/>
                </a:cxn>
                <a:cxn ang="0">
                  <a:pos x="268" y="214"/>
                </a:cxn>
                <a:cxn ang="0">
                  <a:pos x="214" y="268"/>
                </a:cxn>
                <a:cxn ang="0">
                  <a:pos x="134" y="187"/>
                </a:cxn>
                <a:cxn ang="0">
                  <a:pos x="54" y="268"/>
                </a:cxn>
                <a:cxn ang="0">
                  <a:pos x="0" y="214"/>
                </a:cxn>
              </a:cxnLst>
              <a:rect l="0" t="0" r="r" b="b"/>
              <a:pathLst>
                <a:path w="268" h="268">
                  <a:moveTo>
                    <a:pt x="0" y="214"/>
                  </a:moveTo>
                  <a:lnTo>
                    <a:pt x="81" y="134"/>
                  </a:lnTo>
                  <a:lnTo>
                    <a:pt x="0" y="54"/>
                  </a:lnTo>
                  <a:lnTo>
                    <a:pt x="54" y="0"/>
                  </a:lnTo>
                  <a:lnTo>
                    <a:pt x="134" y="80"/>
                  </a:lnTo>
                  <a:lnTo>
                    <a:pt x="214" y="0"/>
                  </a:lnTo>
                  <a:lnTo>
                    <a:pt x="268" y="54"/>
                  </a:lnTo>
                  <a:lnTo>
                    <a:pt x="188" y="134"/>
                  </a:lnTo>
                  <a:lnTo>
                    <a:pt x="268" y="214"/>
                  </a:lnTo>
                  <a:lnTo>
                    <a:pt x="214" y="268"/>
                  </a:lnTo>
                  <a:lnTo>
                    <a:pt x="134" y="187"/>
                  </a:lnTo>
                  <a:lnTo>
                    <a:pt x="54" y="268"/>
                  </a:lnTo>
                  <a:lnTo>
                    <a:pt x="0" y="2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14" name="Freeform 8"/>
            <p:cNvSpPr>
              <a:spLocks noSelect="1"/>
            </p:cNvSpPr>
            <p:nvPr/>
          </p:nvSpPr>
          <p:spPr bwMode="black">
            <a:xfrm>
              <a:off x="182563" y="163513"/>
              <a:ext cx="425450" cy="425450"/>
            </a:xfrm>
            <a:custGeom>
              <a:avLst/>
              <a:gdLst/>
              <a:ahLst/>
              <a:cxnLst>
                <a:cxn ang="0">
                  <a:pos x="0" y="215"/>
                </a:cxn>
                <a:cxn ang="0">
                  <a:pos x="81" y="134"/>
                </a:cxn>
                <a:cxn ang="0">
                  <a:pos x="0" y="54"/>
                </a:cxn>
                <a:cxn ang="0">
                  <a:pos x="54" y="0"/>
                </a:cxn>
                <a:cxn ang="0">
                  <a:pos x="134" y="81"/>
                </a:cxn>
                <a:cxn ang="0">
                  <a:pos x="214" y="0"/>
                </a:cxn>
                <a:cxn ang="0">
                  <a:pos x="268" y="54"/>
                </a:cxn>
                <a:cxn ang="0">
                  <a:pos x="188" y="134"/>
                </a:cxn>
                <a:cxn ang="0">
                  <a:pos x="268" y="215"/>
                </a:cxn>
                <a:cxn ang="0">
                  <a:pos x="214" y="268"/>
                </a:cxn>
                <a:cxn ang="0">
                  <a:pos x="134" y="188"/>
                </a:cxn>
                <a:cxn ang="0">
                  <a:pos x="54" y="268"/>
                </a:cxn>
                <a:cxn ang="0">
                  <a:pos x="0" y="215"/>
                </a:cxn>
              </a:cxnLst>
              <a:rect l="0" t="0" r="r" b="b"/>
              <a:pathLst>
                <a:path w="268" h="268">
                  <a:moveTo>
                    <a:pt x="0" y="215"/>
                  </a:moveTo>
                  <a:lnTo>
                    <a:pt x="81" y="134"/>
                  </a:lnTo>
                  <a:lnTo>
                    <a:pt x="0" y="54"/>
                  </a:lnTo>
                  <a:lnTo>
                    <a:pt x="54" y="0"/>
                  </a:lnTo>
                  <a:lnTo>
                    <a:pt x="134" y="81"/>
                  </a:lnTo>
                  <a:lnTo>
                    <a:pt x="214" y="0"/>
                  </a:lnTo>
                  <a:lnTo>
                    <a:pt x="268" y="54"/>
                  </a:lnTo>
                  <a:lnTo>
                    <a:pt x="188" y="134"/>
                  </a:lnTo>
                  <a:lnTo>
                    <a:pt x="268" y="215"/>
                  </a:lnTo>
                  <a:lnTo>
                    <a:pt x="214" y="268"/>
                  </a:lnTo>
                  <a:lnTo>
                    <a:pt x="134" y="188"/>
                  </a:lnTo>
                  <a:lnTo>
                    <a:pt x="54" y="268"/>
                  </a:lnTo>
                  <a:lnTo>
                    <a:pt x="0" y="215"/>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15" name="Freeform 9"/>
            <p:cNvSpPr>
              <a:spLocks noSelect="1"/>
            </p:cNvSpPr>
            <p:nvPr/>
          </p:nvSpPr>
          <p:spPr bwMode="black">
            <a:xfrm>
              <a:off x="182563" y="674688"/>
              <a:ext cx="425450" cy="425450"/>
            </a:xfrm>
            <a:custGeom>
              <a:avLst/>
              <a:gdLst/>
              <a:ahLst/>
              <a:cxnLst>
                <a:cxn ang="0">
                  <a:pos x="0" y="215"/>
                </a:cxn>
                <a:cxn ang="0">
                  <a:pos x="81" y="134"/>
                </a:cxn>
                <a:cxn ang="0">
                  <a:pos x="0" y="54"/>
                </a:cxn>
                <a:cxn ang="0">
                  <a:pos x="54" y="0"/>
                </a:cxn>
                <a:cxn ang="0">
                  <a:pos x="134" y="81"/>
                </a:cxn>
                <a:cxn ang="0">
                  <a:pos x="214" y="0"/>
                </a:cxn>
                <a:cxn ang="0">
                  <a:pos x="268" y="54"/>
                </a:cxn>
                <a:cxn ang="0">
                  <a:pos x="188" y="134"/>
                </a:cxn>
                <a:cxn ang="0">
                  <a:pos x="268" y="215"/>
                </a:cxn>
                <a:cxn ang="0">
                  <a:pos x="214" y="268"/>
                </a:cxn>
                <a:cxn ang="0">
                  <a:pos x="134" y="188"/>
                </a:cxn>
                <a:cxn ang="0">
                  <a:pos x="54" y="268"/>
                </a:cxn>
                <a:cxn ang="0">
                  <a:pos x="0" y="215"/>
                </a:cxn>
              </a:cxnLst>
              <a:rect l="0" t="0" r="r" b="b"/>
              <a:pathLst>
                <a:path w="268" h="268">
                  <a:moveTo>
                    <a:pt x="0" y="215"/>
                  </a:moveTo>
                  <a:lnTo>
                    <a:pt x="81" y="134"/>
                  </a:lnTo>
                  <a:lnTo>
                    <a:pt x="0" y="54"/>
                  </a:lnTo>
                  <a:lnTo>
                    <a:pt x="54" y="0"/>
                  </a:lnTo>
                  <a:lnTo>
                    <a:pt x="134" y="81"/>
                  </a:lnTo>
                  <a:lnTo>
                    <a:pt x="214" y="0"/>
                  </a:lnTo>
                  <a:lnTo>
                    <a:pt x="268" y="54"/>
                  </a:lnTo>
                  <a:lnTo>
                    <a:pt x="188" y="134"/>
                  </a:lnTo>
                  <a:lnTo>
                    <a:pt x="268" y="215"/>
                  </a:lnTo>
                  <a:lnTo>
                    <a:pt x="214" y="268"/>
                  </a:lnTo>
                  <a:lnTo>
                    <a:pt x="134" y="188"/>
                  </a:lnTo>
                  <a:lnTo>
                    <a:pt x="54" y="268"/>
                  </a:lnTo>
                  <a:lnTo>
                    <a:pt x="0" y="215"/>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grpSp>
      <p:sp>
        <p:nvSpPr>
          <p:cNvPr id="2" name="Tijdelijke aanduiding voor titel 1"/>
          <p:cNvSpPr>
            <a:spLocks noGrp="1" noSelect="1"/>
          </p:cNvSpPr>
          <p:nvPr>
            <p:ph type="title"/>
          </p:nvPr>
        </p:nvSpPr>
        <p:spPr bwMode="gray">
          <a:xfrm>
            <a:off x="781971" y="1998333"/>
            <a:ext cx="8010000" cy="1143000"/>
          </a:xfrm>
          <a:prstGeom prst="rect">
            <a:avLst/>
          </a:prstGeom>
        </p:spPr>
        <p:txBody>
          <a:bodyPr vert="horz" lIns="0" tIns="0" rIns="0" bIns="0" rtlCol="0" anchor="t">
            <a:noAutofit/>
          </a:bodyPr>
          <a:lstStyle/>
          <a:p>
            <a:r>
              <a:rPr lang="nl-NL" noProof="1"/>
              <a:t>Klik om de stijl te bewerken</a:t>
            </a:r>
          </a:p>
        </p:txBody>
      </p:sp>
      <p:sp>
        <p:nvSpPr>
          <p:cNvPr id="3" name="Tijdelijke aanduiding voor tekst 2"/>
          <p:cNvSpPr>
            <a:spLocks noGrp="1" noSelect="1"/>
          </p:cNvSpPr>
          <p:nvPr>
            <p:ph type="body" idx="1"/>
          </p:nvPr>
        </p:nvSpPr>
        <p:spPr bwMode="gray">
          <a:xfrm>
            <a:off x="781563" y="3367563"/>
            <a:ext cx="8010000" cy="2787175"/>
          </a:xfrm>
          <a:prstGeom prst="rect">
            <a:avLst/>
          </a:prstGeom>
        </p:spPr>
        <p:txBody>
          <a:bodyPr vert="horz" lIns="0" tIns="0" rIns="0" bIns="0" rtlCol="0">
            <a:noAutofit/>
          </a:bodyPr>
          <a:lstStyle/>
          <a:p>
            <a:pPr lvl="0"/>
            <a:r>
              <a:rPr lang="nl-NL" noProof="1"/>
              <a:t>Klik om de modelstijlen te bewerken</a:t>
            </a:r>
          </a:p>
          <a:p>
            <a:pPr lvl="1"/>
            <a:r>
              <a:rPr lang="nl-NL" noProof="1"/>
              <a:t>Tweede niveau</a:t>
            </a:r>
          </a:p>
          <a:p>
            <a:pPr lvl="2"/>
            <a:r>
              <a:rPr lang="nl-NL" noProof="1"/>
              <a:t>Derde niveau</a:t>
            </a:r>
          </a:p>
          <a:p>
            <a:pPr lvl="3"/>
            <a:r>
              <a:rPr lang="nl-NL" noProof="1"/>
              <a:t>Vierde niveau</a:t>
            </a:r>
          </a:p>
          <a:p>
            <a:pPr lvl="4"/>
            <a:r>
              <a:rPr lang="nl-NL" noProof="1"/>
              <a:t>Vijfde niveau</a:t>
            </a:r>
          </a:p>
          <a:p>
            <a:pPr lvl="5"/>
            <a:r>
              <a:rPr lang="nl-NL" noProof="1"/>
              <a:t>Zesde niveau</a:t>
            </a:r>
          </a:p>
          <a:p>
            <a:pPr lvl="6"/>
            <a:r>
              <a:rPr lang="nl-NL" noProof="1"/>
              <a:t>Zevende niveau</a:t>
            </a:r>
          </a:p>
          <a:p>
            <a:pPr lvl="7"/>
            <a:r>
              <a:rPr lang="nl-NL" noProof="1"/>
              <a:t>Achtste niveau</a:t>
            </a:r>
          </a:p>
          <a:p>
            <a:pPr lvl="8"/>
            <a:r>
              <a:rPr lang="nl-NL" noProof="1"/>
              <a:t>Negende niveau</a:t>
            </a:r>
          </a:p>
        </p:txBody>
      </p:sp>
      <p:grpSp>
        <p:nvGrpSpPr>
          <p:cNvPr id="20" name="Groep 19"/>
          <p:cNvGrpSpPr>
            <a:grpSpLocks noSelect="1"/>
          </p:cNvGrpSpPr>
          <p:nvPr/>
        </p:nvGrpSpPr>
        <p:grpSpPr bwMode="gray">
          <a:xfrm>
            <a:off x="9252624" y="-47626"/>
            <a:ext cx="1609522" cy="6948000"/>
            <a:chOff x="9252624" y="-47626"/>
            <a:chExt cx="1609522" cy="6948000"/>
          </a:xfrm>
        </p:grpSpPr>
        <p:sp>
          <p:nvSpPr>
            <p:cNvPr id="16" name="Afgeronde rechthoek 15"/>
            <p:cNvSpPr>
              <a:spLocks noSelect="1"/>
            </p:cNvSpPr>
            <p:nvPr userDrawn="1"/>
          </p:nvSpPr>
          <p:spPr bwMode="gray">
            <a:xfrm>
              <a:off x="9252624" y="-47626"/>
              <a:ext cx="1609522" cy="6948000"/>
            </a:xfrm>
            <a:prstGeom prst="roundRect">
              <a:avLst>
                <a:gd name="adj" fmla="val 970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algn="l"/>
              <a:r>
                <a:rPr lang="nl-NL" sz="900" noProof="1">
                  <a:solidFill>
                    <a:schemeClr val="tx1"/>
                  </a:solidFill>
                </a:rPr>
                <a:t>Klik op het pijltje naast Nieuwe dia om een nieuwe dia aan te maken. Kies een van de indelingen.</a:t>
              </a:r>
            </a:p>
            <a:p>
              <a:pPr algn="l"/>
              <a:endParaRPr lang="nl-NL" sz="900" noProof="1">
                <a:solidFill>
                  <a:schemeClr val="tx1"/>
                </a:solidFill>
              </a:endParaRPr>
            </a:p>
            <a:p>
              <a:pPr algn="l"/>
              <a:r>
                <a:rPr lang="nl-NL" sz="900" noProof="1">
                  <a:solidFill>
                    <a:schemeClr val="tx1"/>
                  </a:solidFill>
                </a:rPr>
                <a:t>Klik op Indeling als de dia opnieuw moet worden aangepast aan de huidige indeling, of om een andere indeling toe te passen.</a:t>
              </a:r>
            </a:p>
            <a:p>
              <a:pPr algn="l"/>
              <a:endParaRPr lang="nl-NL" sz="900" noProof="1">
                <a:solidFill>
                  <a:schemeClr val="tx1"/>
                </a:solidFill>
              </a:endParaRPr>
            </a:p>
            <a:p>
              <a:pPr algn="l"/>
              <a:r>
                <a:rPr lang="nl-NL" sz="900" noProof="1">
                  <a:solidFill>
                    <a:schemeClr val="tx1"/>
                  </a:solidFill>
                </a:rPr>
                <a:t>De tekstvakken van de dia’s hebben allen 9 niveaus.</a:t>
              </a:r>
            </a:p>
            <a:p>
              <a:pPr algn="l"/>
              <a:r>
                <a:rPr lang="nl-NL" sz="900" noProof="1">
                  <a:solidFill>
                    <a:schemeClr val="tx1"/>
                  </a:solidFill>
                </a:rPr>
                <a:t>Eerste, tweede en derde niveau hebben</a:t>
              </a:r>
              <a:r>
                <a:rPr lang="nl-NL" sz="900" baseline="0" noProof="1">
                  <a:solidFill>
                    <a:schemeClr val="tx1"/>
                  </a:solidFill>
                </a:rPr>
                <a:t> een opsomming. Het vierde niveau is bold en geschikt voor een kopje.</a:t>
              </a:r>
            </a:p>
            <a:p>
              <a:pPr algn="l"/>
              <a:r>
                <a:rPr lang="nl-NL" sz="900" baseline="0" noProof="1">
                  <a:solidFill>
                    <a:schemeClr val="tx1"/>
                  </a:solidFill>
                </a:rPr>
                <a:t>Het vijfde niveau is voor de basistekst. Zowel niveau  vier als vijf lijnen automatisch uit aan de linkerkantlijn.</a:t>
              </a:r>
            </a:p>
            <a:p>
              <a:pPr algn="l"/>
              <a:r>
                <a:rPr lang="nl-NL" sz="900" baseline="0" noProof="1">
                  <a:solidFill>
                    <a:schemeClr val="tx1"/>
                  </a:solidFill>
                </a:rPr>
                <a:t>Het zesde, zevende en achtste niveau lijnen uit onder resp. eerste, tweede en derde opsomming.</a:t>
              </a:r>
            </a:p>
            <a:p>
              <a:pPr algn="l"/>
              <a:r>
                <a:rPr lang="nl-NL" sz="900" baseline="0" noProof="1">
                  <a:solidFill>
                    <a:schemeClr val="tx1"/>
                  </a:solidFill>
                </a:rPr>
                <a:t>Het negende niveau is een kleiner lettertype dat uitlijnt aan de linkermarge. Deze is geschikt voor bijvoorbeeld een bijschrift.</a:t>
              </a:r>
            </a:p>
            <a:p>
              <a:pPr algn="l"/>
              <a:endParaRPr lang="nl-NL" sz="900" baseline="0" noProof="1">
                <a:solidFill>
                  <a:schemeClr val="tx1"/>
                </a:solidFill>
              </a:endParaRPr>
            </a:p>
            <a:p>
              <a:pPr algn="l"/>
              <a:r>
                <a:rPr lang="nl-NL" sz="900" b="1" baseline="0" noProof="1">
                  <a:solidFill>
                    <a:schemeClr val="tx1"/>
                  </a:solidFill>
                </a:rPr>
                <a:t>Let op:</a:t>
              </a:r>
              <a:r>
                <a:rPr lang="nl-NL" sz="900" b="0" baseline="0" noProof="1">
                  <a:solidFill>
                    <a:schemeClr val="tx1"/>
                  </a:solidFill>
                </a:rPr>
                <a:t>  Let op: wissel van stijl met de knoppen              voor lijstniveau verhogen of verlagen, of in MS Office met verkorte toetscombinatie Alt+Shift+← of Alt+Shift+→</a:t>
              </a:r>
            </a:p>
            <a:p>
              <a:pPr algn="l"/>
              <a:endParaRPr lang="nl-NL" sz="900" b="0" baseline="0" noProof="1">
                <a:solidFill>
                  <a:schemeClr val="tx1"/>
                </a:solidFill>
              </a:endParaRPr>
            </a:p>
            <a:p>
              <a:pPr algn="l"/>
              <a:endParaRPr lang="nl-NL" sz="900" b="0" baseline="0" noProof="1">
                <a:solidFill>
                  <a:schemeClr val="tx1"/>
                </a:solidFill>
              </a:endParaRPr>
            </a:p>
            <a:p>
              <a:pPr algn="l"/>
              <a:r>
                <a:rPr lang="nl-NL" sz="900" b="0" baseline="0" noProof="1">
                  <a:solidFill>
                    <a:schemeClr val="tx1"/>
                  </a:solidFill>
                </a:rPr>
                <a:t>Gebruik dus niet de standaard opsomming- knoppen van MS Office om de stijl te veranderen!</a:t>
              </a:r>
              <a:endParaRPr lang="nl-NL" sz="900" b="1" noProof="1">
                <a:solidFill>
                  <a:schemeClr val="tx1"/>
                </a:solidFill>
              </a:endParaRPr>
            </a:p>
          </p:txBody>
        </p:sp>
        <p:pic>
          <p:nvPicPr>
            <p:cNvPr id="17" name="Afbeelding 16" descr="knoppen inspringen.png"/>
            <p:cNvPicPr>
              <a:picLocks noSelect="1" noChangeAspect="1"/>
            </p:cNvPicPr>
            <p:nvPr userDrawn="1"/>
          </p:nvPicPr>
          <p:blipFill>
            <a:blip r:embed="rId14"/>
            <a:stretch>
              <a:fillRect/>
            </a:stretch>
          </p:blipFill>
          <p:spPr bwMode="gray">
            <a:xfrm>
              <a:off x="9664584" y="5669775"/>
              <a:ext cx="419100" cy="228600"/>
            </a:xfrm>
            <a:prstGeom prst="rect">
              <a:avLst/>
            </a:prstGeom>
          </p:spPr>
        </p:pic>
        <p:grpSp>
          <p:nvGrpSpPr>
            <p:cNvPr id="19" name="Groep 18"/>
            <p:cNvGrpSpPr>
              <a:grpSpLocks noSelect="1"/>
            </p:cNvGrpSpPr>
            <p:nvPr userDrawn="1"/>
          </p:nvGrpSpPr>
          <p:grpSpPr bwMode="gray">
            <a:xfrm>
              <a:off x="9632100" y="6521279"/>
              <a:ext cx="752580" cy="285790"/>
              <a:chOff x="9670200" y="6559379"/>
              <a:chExt cx="752580" cy="285790"/>
            </a:xfrm>
          </p:grpSpPr>
          <p:pic>
            <p:nvPicPr>
              <p:cNvPr id="18" name="Afbeelding 17" descr="knoppen ms office niet gebruiken.png"/>
              <p:cNvPicPr>
                <a:picLocks noSelect="1" noChangeAspect="1"/>
              </p:cNvPicPr>
              <p:nvPr userDrawn="1"/>
            </p:nvPicPr>
            <p:blipFill>
              <a:blip r:embed="rId15"/>
              <a:stretch>
                <a:fillRect/>
              </a:stretch>
            </p:blipFill>
            <p:spPr bwMode="gray">
              <a:xfrm>
                <a:off x="9670200" y="6559379"/>
                <a:ext cx="752580" cy="285790"/>
              </a:xfrm>
              <a:prstGeom prst="rect">
                <a:avLst/>
              </a:prstGeom>
            </p:spPr>
          </p:pic>
          <p:cxnSp>
            <p:nvCxnSpPr>
              <p:cNvPr id="22" name="Rechte verbindingslijn 21"/>
              <p:cNvCxnSpPr/>
              <p:nvPr userDrawn="1"/>
            </p:nvCxnSpPr>
            <p:spPr bwMode="gray">
              <a:xfrm flipH="1">
                <a:off x="9702684" y="6565608"/>
                <a:ext cx="677709" cy="279561"/>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Rechte verbindingslijn 23"/>
              <p:cNvCxnSpPr/>
              <p:nvPr userDrawn="1"/>
            </p:nvCxnSpPr>
            <p:spPr bwMode="gray">
              <a:xfrm flipH="1" flipV="1">
                <a:off x="9702684" y="6565608"/>
                <a:ext cx="677709" cy="279561"/>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grpSp>
      </p:grpSp>
      <p:sp>
        <p:nvSpPr>
          <p:cNvPr id="4" name="Tijdelijke aanduiding voor datum 3"/>
          <p:cNvSpPr>
            <a:spLocks noGrp="1" noSelect="1"/>
          </p:cNvSpPr>
          <p:nvPr>
            <p:ph type="dt" sz="half" idx="2"/>
          </p:nvPr>
        </p:nvSpPr>
        <p:spPr bwMode="gray">
          <a:xfrm>
            <a:off x="7706281" y="6489408"/>
            <a:ext cx="756000" cy="180000"/>
          </a:xfrm>
          <a:prstGeom prst="rect">
            <a:avLst/>
          </a:prstGeom>
        </p:spPr>
        <p:txBody>
          <a:bodyPr vert="horz" lIns="0" tIns="0" rIns="0" bIns="0" rtlCol="0" anchor="t"/>
          <a:lstStyle>
            <a:lvl1pPr algn="r">
              <a:defRPr sz="1000">
                <a:solidFill>
                  <a:schemeClr val="bg2"/>
                </a:solidFill>
              </a:defRPr>
            </a:lvl1pPr>
          </a:lstStyle>
          <a:p>
            <a:fld id="{36921589-CD93-4D20-8A8E-09CA9DDD5301}" type="datetime1">
              <a:rPr lang="nl-NL" smtClean="0"/>
              <a:t>6-10-2021</a:t>
            </a:fld>
            <a:endParaRPr lang="nl-NL" dirty="0"/>
          </a:p>
        </p:txBody>
      </p:sp>
      <p:sp>
        <p:nvSpPr>
          <p:cNvPr id="5" name="Tijdelijke aanduiding voor voettekst 4"/>
          <p:cNvSpPr>
            <a:spLocks noGrp="1" noSelect="1"/>
          </p:cNvSpPr>
          <p:nvPr>
            <p:ph type="ftr" sz="quarter" idx="3"/>
          </p:nvPr>
        </p:nvSpPr>
        <p:spPr bwMode="gray">
          <a:xfrm>
            <a:off x="781563" y="6489408"/>
            <a:ext cx="6192000" cy="180000"/>
          </a:xfrm>
          <a:prstGeom prst="rect">
            <a:avLst/>
          </a:prstGeom>
        </p:spPr>
        <p:txBody>
          <a:bodyPr vert="horz" lIns="0" tIns="0" rIns="0" bIns="0" rtlCol="0" anchor="t"/>
          <a:lstStyle>
            <a:lvl1pPr algn="l">
              <a:defRPr sz="1000">
                <a:solidFill>
                  <a:schemeClr val="bg2"/>
                </a:solidFill>
              </a:defRPr>
            </a:lvl1pPr>
          </a:lstStyle>
          <a:p>
            <a:r>
              <a:rPr lang="nl-NL" dirty="0"/>
              <a:t>Via Invoegen | Koptekst en voettekst kunt u de tekst wijzigen</a:t>
            </a:r>
          </a:p>
        </p:txBody>
      </p:sp>
      <p:sp>
        <p:nvSpPr>
          <p:cNvPr id="6" name="Tijdelijke aanduiding voor dianummer 5"/>
          <p:cNvSpPr>
            <a:spLocks noGrp="1" noSelect="1"/>
          </p:cNvSpPr>
          <p:nvPr>
            <p:ph type="sldNum" sz="quarter" idx="4"/>
          </p:nvPr>
        </p:nvSpPr>
        <p:spPr bwMode="gray">
          <a:xfrm>
            <a:off x="8496808" y="6489408"/>
            <a:ext cx="288000" cy="180000"/>
          </a:xfrm>
          <a:prstGeom prst="rect">
            <a:avLst/>
          </a:prstGeom>
        </p:spPr>
        <p:txBody>
          <a:bodyPr vert="horz" lIns="0" tIns="0" rIns="0" bIns="0" rtlCol="0" anchor="t"/>
          <a:lstStyle>
            <a:lvl1pPr algn="l">
              <a:defRPr sz="1000">
                <a:solidFill>
                  <a:schemeClr val="bg2"/>
                </a:solidFill>
              </a:defRPr>
            </a:lvl1pPr>
          </a:lstStyle>
          <a:p>
            <a:r>
              <a:rPr lang="nl-NL" dirty="0"/>
              <a:t>| </a:t>
            </a:r>
            <a:fld id="{5A73F218-DCB0-4894-9B51-05C25669D534}" type="slidenum">
              <a:rPr lang="nl-NL" smtClean="0"/>
              <a:pPr/>
              <a:t>‹nr.›</a:t>
            </a:fld>
            <a:endParaRPr lang="nl-NL" dirty="0"/>
          </a:p>
        </p:txBody>
      </p:sp>
    </p:spTree>
  </p:cSld>
  <p:clrMap bg1="lt1" tx1="dk1" bg2="lt2" tx2="dk2" accent1="accent1" accent2="accent2" accent3="accent3" accent4="accent4" accent5="accent5" accent6="accent6" hlink="hlink" folHlink="folHlink"/>
  <p:sldLayoutIdLst>
    <p:sldLayoutId id="2147483727" r:id="rId1"/>
    <p:sldLayoutId id="2147483719" r:id="rId2"/>
    <p:sldLayoutId id="2147483718" r:id="rId3"/>
    <p:sldLayoutId id="2147483728" r:id="rId4"/>
    <p:sldLayoutId id="2147483725" r:id="rId5"/>
    <p:sldLayoutId id="2147483730" r:id="rId6"/>
    <p:sldLayoutId id="2147483732" r:id="rId7"/>
    <p:sldLayoutId id="2147483720" r:id="rId8"/>
    <p:sldLayoutId id="2147483735" r:id="rId9"/>
    <p:sldLayoutId id="2147483722" r:id="rId10"/>
    <p:sldLayoutId id="2147483723" r:id="rId11"/>
    <p:sldLayoutId id="2147483736" r:id="rId12"/>
  </p:sldLayoutIdLst>
  <p:hf hdr="0"/>
  <p:txStyles>
    <p:titleStyle>
      <a:lvl1pPr algn="l" defTabSz="914400" rtl="0" eaLnBrk="1" latinLnBrk="0" hangingPunct="1">
        <a:spcBef>
          <a:spcPct val="0"/>
        </a:spcBef>
        <a:buNone/>
        <a:defRPr sz="3500" b="1" kern="1200">
          <a:solidFill>
            <a:schemeClr val="accent1"/>
          </a:solidFill>
          <a:latin typeface="+mj-lt"/>
          <a:ea typeface="+mj-ea"/>
          <a:cs typeface="+mj-cs"/>
        </a:defRPr>
      </a:lvl1pPr>
    </p:titleStyle>
    <p:bodyStyle>
      <a:lvl1pPr marL="216000" indent="-216000" algn="l" defTabSz="914400" rtl="0" eaLnBrk="1" latinLnBrk="0" hangingPunct="1">
        <a:spcBef>
          <a:spcPts val="0"/>
        </a:spcBef>
        <a:buClr>
          <a:schemeClr val="accent1"/>
        </a:buClr>
        <a:buSzPct val="65000"/>
        <a:buFont typeface="Wingdings" pitchFamily="2" charset="2"/>
        <a:buChar char=""/>
        <a:defRPr sz="2200" b="0" kern="1200">
          <a:solidFill>
            <a:schemeClr val="tx1"/>
          </a:solidFill>
          <a:latin typeface="+mn-lt"/>
          <a:ea typeface="+mn-ea"/>
          <a:cs typeface="+mn-cs"/>
        </a:defRPr>
      </a:lvl1pPr>
      <a:lvl2pPr marL="432000" indent="-216000" algn="l" defTabSz="914400" rtl="0" eaLnBrk="1" latinLnBrk="0" hangingPunct="1">
        <a:spcBef>
          <a:spcPts val="0"/>
        </a:spcBef>
        <a:buFont typeface="Corbel" pitchFamily="34" charset="0"/>
        <a:buChar char="–"/>
        <a:defRPr sz="2200" kern="1200">
          <a:solidFill>
            <a:schemeClr val="tx1"/>
          </a:solidFill>
          <a:latin typeface="+mn-lt"/>
          <a:ea typeface="+mn-ea"/>
          <a:cs typeface="+mn-cs"/>
        </a:defRPr>
      </a:lvl2pPr>
      <a:lvl3pPr marL="648000" indent="-216000" algn="l" defTabSz="914400" rtl="0" eaLnBrk="1" latinLnBrk="0" hangingPunct="1">
        <a:spcBef>
          <a:spcPts val="0"/>
        </a:spcBef>
        <a:buClrTx/>
        <a:buSzPct val="100000"/>
        <a:buFont typeface="Corbel" pitchFamily="34" charset="0"/>
        <a:buChar char="-"/>
        <a:defRPr sz="1800" kern="1200">
          <a:solidFill>
            <a:schemeClr val="tx1"/>
          </a:solidFill>
          <a:latin typeface="+mn-lt"/>
          <a:ea typeface="+mn-ea"/>
          <a:cs typeface="+mn-cs"/>
        </a:defRPr>
      </a:lvl3pPr>
      <a:lvl4pPr marL="0" indent="0" algn="l" defTabSz="914400" rtl="0" eaLnBrk="1" latinLnBrk="0" hangingPunct="1">
        <a:spcBef>
          <a:spcPts val="0"/>
        </a:spcBef>
        <a:buFont typeface="Corbel" pitchFamily="34" charset="0"/>
        <a:buNone/>
        <a:defRPr sz="2200" b="1" kern="1200">
          <a:solidFill>
            <a:schemeClr val="tx1"/>
          </a:solidFill>
          <a:latin typeface="+mn-lt"/>
          <a:ea typeface="+mn-ea"/>
          <a:cs typeface="+mn-cs"/>
        </a:defRPr>
      </a:lvl4pPr>
      <a:lvl5pPr marL="0" indent="0" algn="l" defTabSz="914400" rtl="0" eaLnBrk="1" latinLnBrk="0" hangingPunct="1">
        <a:spcBef>
          <a:spcPts val="0"/>
        </a:spcBef>
        <a:buFont typeface="Corbel" pitchFamily="34" charset="0"/>
        <a:buNone/>
        <a:defRPr sz="2200" kern="1200">
          <a:solidFill>
            <a:schemeClr val="tx1"/>
          </a:solidFill>
          <a:latin typeface="+mn-lt"/>
          <a:ea typeface="+mn-ea"/>
          <a:cs typeface="+mn-cs"/>
        </a:defRPr>
      </a:lvl5pPr>
      <a:lvl6pPr marL="216000" indent="0" algn="l" defTabSz="914400" rtl="0" eaLnBrk="1" latinLnBrk="0" hangingPunct="1">
        <a:spcBef>
          <a:spcPts val="0"/>
        </a:spcBef>
        <a:buFont typeface="Arial" pitchFamily="34" charset="0"/>
        <a:buNone/>
        <a:defRPr sz="2200" kern="1200">
          <a:solidFill>
            <a:schemeClr val="tx1"/>
          </a:solidFill>
          <a:latin typeface="+mn-lt"/>
          <a:ea typeface="+mn-ea"/>
          <a:cs typeface="+mn-cs"/>
        </a:defRPr>
      </a:lvl6pPr>
      <a:lvl7pPr marL="432000" indent="0" algn="l" defTabSz="914400" rtl="0" eaLnBrk="1" latinLnBrk="0" hangingPunct="1">
        <a:spcBef>
          <a:spcPts val="0"/>
        </a:spcBef>
        <a:buFont typeface="Arial" pitchFamily="34" charset="0"/>
        <a:buNone/>
        <a:defRPr sz="2200" kern="1200">
          <a:solidFill>
            <a:schemeClr val="tx1"/>
          </a:solidFill>
          <a:latin typeface="+mn-lt"/>
          <a:ea typeface="+mn-ea"/>
          <a:cs typeface="+mn-cs"/>
        </a:defRPr>
      </a:lvl7pPr>
      <a:lvl8pPr marL="648000" indent="0" algn="l" defTabSz="914400" rtl="0" eaLnBrk="1" latinLnBrk="0" hangingPunct="1">
        <a:spcBef>
          <a:spcPts val="0"/>
        </a:spcBef>
        <a:buFont typeface="Arial" pitchFamily="34" charset="0"/>
        <a:buNone/>
        <a:defRPr sz="1800" kern="1200">
          <a:solidFill>
            <a:schemeClr val="tx1"/>
          </a:solidFill>
          <a:latin typeface="+mn-lt"/>
          <a:ea typeface="+mn-ea"/>
          <a:cs typeface="+mn-cs"/>
        </a:defRPr>
      </a:lvl8pPr>
      <a:lvl9pPr marL="0" indent="0" algn="l" defTabSz="914400" rtl="0" eaLnBrk="1" latinLnBrk="0" hangingPunct="1">
        <a:spcBef>
          <a:spcPts val="0"/>
        </a:spcBef>
        <a:buFont typeface="Arial" pitchFamily="34" charset="0"/>
        <a:buNone/>
        <a:defRPr sz="14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nieuwamsterdamsklimaat.nl/duurzame-wegwijzer"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23B1A1C-EE5E-47B6-8961-3FC6CF84EB0E}"/>
              </a:ext>
            </a:extLst>
          </p:cNvPr>
          <p:cNvSpPr>
            <a:spLocks noGrp="1"/>
          </p:cNvSpPr>
          <p:nvPr>
            <p:ph type="ctrTitle"/>
          </p:nvPr>
        </p:nvSpPr>
        <p:spPr/>
        <p:txBody>
          <a:bodyPr/>
          <a:lstStyle/>
          <a:p>
            <a:r>
              <a:rPr lang="nl-NL" dirty="0" smtClean="0"/>
              <a:t>Subsidies en leningen rondom verduurzaming en </a:t>
            </a:r>
            <a:r>
              <a:rPr lang="nl-NL" dirty="0" err="1" smtClean="0"/>
              <a:t>aardgasvrij</a:t>
            </a:r>
            <a:endParaRPr lang="nl-NL" sz="3000" dirty="0"/>
          </a:p>
        </p:txBody>
      </p:sp>
      <p:sp>
        <p:nvSpPr>
          <p:cNvPr id="3" name="Ondertitel 2">
            <a:extLst>
              <a:ext uri="{FF2B5EF4-FFF2-40B4-BE49-F238E27FC236}">
                <a16:creationId xmlns:a16="http://schemas.microsoft.com/office/drawing/2014/main" id="{FFC1BADA-9E4E-465C-B386-982F66844411}"/>
              </a:ext>
            </a:extLst>
          </p:cNvPr>
          <p:cNvSpPr>
            <a:spLocks noGrp="1"/>
          </p:cNvSpPr>
          <p:nvPr>
            <p:ph type="subTitle" idx="1"/>
          </p:nvPr>
        </p:nvSpPr>
        <p:spPr>
          <a:xfrm>
            <a:off x="879509" y="5663271"/>
            <a:ext cx="7344000" cy="1752600"/>
          </a:xfrm>
        </p:spPr>
        <p:txBody>
          <a:bodyPr/>
          <a:lstStyle/>
          <a:p>
            <a:r>
              <a:rPr lang="nl-NL" sz="2000" dirty="0" smtClean="0"/>
              <a:t>Marja Visser</a:t>
            </a:r>
            <a:endParaRPr lang="nl-NL" sz="2000" dirty="0"/>
          </a:p>
        </p:txBody>
      </p:sp>
      <p:sp>
        <p:nvSpPr>
          <p:cNvPr id="4" name="Tijdelijke aanduiding voor datum 3">
            <a:extLst>
              <a:ext uri="{FF2B5EF4-FFF2-40B4-BE49-F238E27FC236}">
                <a16:creationId xmlns:a16="http://schemas.microsoft.com/office/drawing/2014/main" id="{FCF785E0-52CB-421A-B2E5-79A3DEDBFC18}"/>
              </a:ext>
            </a:extLst>
          </p:cNvPr>
          <p:cNvSpPr>
            <a:spLocks noGrp="1"/>
          </p:cNvSpPr>
          <p:nvPr>
            <p:ph type="dt" sz="half" idx="10"/>
          </p:nvPr>
        </p:nvSpPr>
        <p:spPr/>
        <p:txBody>
          <a:bodyPr/>
          <a:lstStyle/>
          <a:p>
            <a:r>
              <a:rPr lang="nl-NL" noProof="1" smtClean="0"/>
              <a:t>11 oktober </a:t>
            </a:r>
            <a:r>
              <a:rPr lang="nl-NL" noProof="1" smtClean="0"/>
              <a:t>2021</a:t>
            </a:r>
            <a:endParaRPr lang="nl-NL" noProof="1"/>
          </a:p>
        </p:txBody>
      </p:sp>
    </p:spTree>
    <p:extLst>
      <p:ext uri="{BB962C8B-B14F-4D97-AF65-F5344CB8AC3E}">
        <p14:creationId xmlns:p14="http://schemas.microsoft.com/office/powerpoint/2010/main" val="39988588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BE6A170-7E51-4338-B9E4-35FA68D59C26}"/>
              </a:ext>
            </a:extLst>
          </p:cNvPr>
          <p:cNvSpPr>
            <a:spLocks noGrp="1"/>
          </p:cNvSpPr>
          <p:nvPr>
            <p:ph type="title"/>
          </p:nvPr>
        </p:nvSpPr>
        <p:spPr>
          <a:xfrm>
            <a:off x="739715" y="628488"/>
            <a:ext cx="8010000" cy="582282"/>
          </a:xfrm>
        </p:spPr>
        <p:txBody>
          <a:bodyPr/>
          <a:lstStyle/>
          <a:p>
            <a:r>
              <a:rPr lang="nl-NL" dirty="0"/>
              <a:t>Subsidies voor woningeigenaren – </a:t>
            </a:r>
            <a:r>
              <a:rPr lang="nl-NL" dirty="0" smtClean="0"/>
              <a:t>I</a:t>
            </a:r>
            <a:endParaRPr lang="nl-NL" dirty="0"/>
          </a:p>
        </p:txBody>
      </p:sp>
      <p:sp>
        <p:nvSpPr>
          <p:cNvPr id="3" name="Tijdelijke aanduiding voor inhoud 2">
            <a:extLst>
              <a:ext uri="{FF2B5EF4-FFF2-40B4-BE49-F238E27FC236}">
                <a16:creationId xmlns:a16="http://schemas.microsoft.com/office/drawing/2014/main" id="{3B658545-D6B9-4322-8B33-D930249C2A78}"/>
              </a:ext>
            </a:extLst>
          </p:cNvPr>
          <p:cNvSpPr>
            <a:spLocks noGrp="1"/>
          </p:cNvSpPr>
          <p:nvPr>
            <p:ph idx="1"/>
          </p:nvPr>
        </p:nvSpPr>
        <p:spPr>
          <a:xfrm>
            <a:off x="739715" y="1556793"/>
            <a:ext cx="8194613" cy="4369580"/>
          </a:xfrm>
        </p:spPr>
        <p:txBody>
          <a:bodyPr/>
          <a:lstStyle/>
          <a:p>
            <a:pPr marL="0" indent="0">
              <a:buNone/>
            </a:pPr>
            <a:r>
              <a:rPr lang="nl-NL" b="1" dirty="0" smtClean="0"/>
              <a:t>Landelijke</a:t>
            </a:r>
            <a:r>
              <a:rPr lang="nl-NL" b="1" dirty="0" smtClean="0"/>
              <a:t> </a:t>
            </a:r>
            <a:r>
              <a:rPr lang="nl-NL" b="1" dirty="0"/>
              <a:t>subsidie </a:t>
            </a:r>
            <a:r>
              <a:rPr lang="nl-NL" b="1" dirty="0" smtClean="0"/>
              <a:t>voor isolatie, warmtepomp en zonneboiler (ISDE)</a:t>
            </a:r>
          </a:p>
          <a:p>
            <a:pPr marL="0" indent="0">
              <a:buNone/>
            </a:pPr>
            <a:r>
              <a:rPr lang="nl-NL" dirty="0" smtClean="0"/>
              <a:t>Voorwaarden</a:t>
            </a:r>
            <a:r>
              <a:rPr lang="nl-NL" dirty="0"/>
              <a:t>:</a:t>
            </a:r>
          </a:p>
          <a:p>
            <a:pPr lvl="1"/>
            <a:r>
              <a:rPr lang="nl-NL" sz="2000" dirty="0"/>
              <a:t>Minimaal 2 </a:t>
            </a:r>
            <a:r>
              <a:rPr lang="nl-NL" sz="2000" dirty="0" smtClean="0"/>
              <a:t>isolatie maatregelen </a:t>
            </a:r>
            <a:r>
              <a:rPr lang="nl-NL" sz="2000" dirty="0"/>
              <a:t>ter verduurzaming van je </a:t>
            </a:r>
            <a:r>
              <a:rPr lang="nl-NL" sz="2000" dirty="0" smtClean="0"/>
              <a:t>woning </a:t>
            </a:r>
            <a:r>
              <a:rPr lang="nl-NL" sz="2000" dirty="0" smtClean="0"/>
              <a:t>óf een </a:t>
            </a:r>
            <a:r>
              <a:rPr lang="nl-NL" sz="2000" dirty="0" smtClean="0"/>
              <a:t>combinatie van 1 isolatiemaatregel met een warmtepomp, zonneboiler of aansluiting op warmtenet;</a:t>
            </a:r>
          </a:p>
          <a:p>
            <a:pPr lvl="1"/>
            <a:r>
              <a:rPr lang="nl-NL" sz="2000" dirty="0"/>
              <a:t>Mogelijkheid om alléén voor warmtepomp, zonneboiler of aansluiting op warmtenet subsidie aan te vragen. </a:t>
            </a:r>
            <a:endParaRPr lang="nl-NL" sz="2000" dirty="0"/>
          </a:p>
          <a:p>
            <a:pPr lvl="1"/>
            <a:r>
              <a:rPr lang="nl-NL" sz="2000" dirty="0" smtClean="0"/>
              <a:t>Subsidie wordt </a:t>
            </a:r>
            <a:r>
              <a:rPr lang="nl-NL" sz="2000" u="sng" dirty="0"/>
              <a:t>achteraf </a:t>
            </a:r>
            <a:r>
              <a:rPr lang="nl-NL" sz="2000" dirty="0" smtClean="0"/>
              <a:t>aangevraagd en verstrekt</a:t>
            </a:r>
          </a:p>
          <a:p>
            <a:pPr marL="216000" lvl="1" indent="0">
              <a:buNone/>
            </a:pPr>
            <a:endParaRPr lang="nl-NL" dirty="0"/>
          </a:p>
          <a:p>
            <a:pPr marL="216000" lvl="1" indent="0">
              <a:buNone/>
            </a:pPr>
            <a:r>
              <a:rPr lang="nl-NL" dirty="0" smtClean="0"/>
              <a:t>Wat wordt vergoed is afhankelijk van</a:t>
            </a:r>
          </a:p>
          <a:p>
            <a:pPr lvl="1">
              <a:buFontTx/>
              <a:buChar char="-"/>
            </a:pPr>
            <a:r>
              <a:rPr lang="nl-NL" sz="2000" dirty="0" smtClean="0"/>
              <a:t>Het </a:t>
            </a:r>
            <a:r>
              <a:rPr lang="nl-NL" sz="2000" dirty="0" smtClean="0"/>
              <a:t>vermogen van de warmtepomp</a:t>
            </a:r>
          </a:p>
          <a:p>
            <a:pPr lvl="1">
              <a:buFontTx/>
              <a:buChar char="-"/>
            </a:pPr>
            <a:r>
              <a:rPr lang="nl-NL" sz="2000" dirty="0" smtClean="0"/>
              <a:t>Besparingen op energie bij een zonneboiler</a:t>
            </a:r>
          </a:p>
          <a:p>
            <a:pPr lvl="1">
              <a:buFontTx/>
              <a:buChar char="-"/>
            </a:pPr>
            <a:r>
              <a:rPr lang="nl-NL" sz="2000" dirty="0" smtClean="0"/>
              <a:t>Vast bedrag per m2 geïsoleerd oppervlak</a:t>
            </a:r>
          </a:p>
          <a:p>
            <a:pPr lvl="1">
              <a:buFontTx/>
              <a:buChar char="-"/>
            </a:pPr>
            <a:endParaRPr lang="nl-NL" dirty="0" smtClean="0"/>
          </a:p>
          <a:p>
            <a:pPr marL="216000" lvl="1" indent="0">
              <a:buNone/>
            </a:pPr>
            <a:endParaRPr lang="nl-NL" dirty="0"/>
          </a:p>
          <a:p>
            <a:pPr marL="0" indent="0">
              <a:buNone/>
            </a:pPr>
            <a:endParaRPr lang="nl-NL" dirty="0"/>
          </a:p>
          <a:p>
            <a:pPr lvl="1"/>
            <a:endParaRPr lang="nl-NL" dirty="0"/>
          </a:p>
          <a:p>
            <a:pPr marL="0" indent="0">
              <a:buNone/>
            </a:pPr>
            <a:endParaRPr lang="nl-NL" dirty="0"/>
          </a:p>
        </p:txBody>
      </p:sp>
      <p:sp>
        <p:nvSpPr>
          <p:cNvPr id="6" name="Tijdelijke aanduiding voor dianummer 5">
            <a:extLst>
              <a:ext uri="{FF2B5EF4-FFF2-40B4-BE49-F238E27FC236}">
                <a16:creationId xmlns:a16="http://schemas.microsoft.com/office/drawing/2014/main" id="{3F783629-7573-4C9F-8B9F-14B5EC3F6A94}"/>
              </a:ext>
            </a:extLst>
          </p:cNvPr>
          <p:cNvSpPr>
            <a:spLocks noGrp="1"/>
          </p:cNvSpPr>
          <p:nvPr>
            <p:ph type="sldNum" sz="quarter" idx="12"/>
          </p:nvPr>
        </p:nvSpPr>
        <p:spPr/>
        <p:txBody>
          <a:bodyPr/>
          <a:lstStyle/>
          <a:p>
            <a:r>
              <a:rPr lang="nl-NL"/>
              <a:t>| </a:t>
            </a:r>
            <a:fld id="{5A73F218-DCB0-4894-9B51-05C25669D534}" type="slidenum">
              <a:rPr lang="nl-NL" smtClean="0"/>
              <a:pPr/>
              <a:t>2</a:t>
            </a:fld>
            <a:endParaRPr lang="nl-NL" dirty="0"/>
          </a:p>
        </p:txBody>
      </p:sp>
    </p:spTree>
    <p:extLst>
      <p:ext uri="{BB962C8B-B14F-4D97-AF65-F5344CB8AC3E}">
        <p14:creationId xmlns:p14="http://schemas.microsoft.com/office/powerpoint/2010/main" val="3335418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BE6A170-7E51-4338-B9E4-35FA68D59C26}"/>
              </a:ext>
            </a:extLst>
          </p:cNvPr>
          <p:cNvSpPr>
            <a:spLocks noGrp="1"/>
          </p:cNvSpPr>
          <p:nvPr>
            <p:ph type="title"/>
          </p:nvPr>
        </p:nvSpPr>
        <p:spPr>
          <a:xfrm>
            <a:off x="739715" y="628488"/>
            <a:ext cx="8010000" cy="582282"/>
          </a:xfrm>
        </p:spPr>
        <p:txBody>
          <a:bodyPr/>
          <a:lstStyle/>
          <a:p>
            <a:r>
              <a:rPr lang="nl-NL" dirty="0"/>
              <a:t>Subsidies voor woningeigenaren - </a:t>
            </a:r>
            <a:r>
              <a:rPr lang="nl-NL" dirty="0" smtClean="0"/>
              <a:t>II</a:t>
            </a:r>
            <a:endParaRPr lang="nl-NL" dirty="0"/>
          </a:p>
        </p:txBody>
      </p:sp>
      <p:sp>
        <p:nvSpPr>
          <p:cNvPr id="3" name="Tijdelijke aanduiding voor inhoud 2">
            <a:extLst>
              <a:ext uri="{FF2B5EF4-FFF2-40B4-BE49-F238E27FC236}">
                <a16:creationId xmlns:a16="http://schemas.microsoft.com/office/drawing/2014/main" id="{3B658545-D6B9-4322-8B33-D930249C2A78}"/>
              </a:ext>
            </a:extLst>
          </p:cNvPr>
          <p:cNvSpPr>
            <a:spLocks noGrp="1"/>
          </p:cNvSpPr>
          <p:nvPr>
            <p:ph idx="1"/>
          </p:nvPr>
        </p:nvSpPr>
        <p:spPr>
          <a:xfrm>
            <a:off x="739715" y="1340769"/>
            <a:ext cx="8194613" cy="4585604"/>
          </a:xfrm>
        </p:spPr>
        <p:txBody>
          <a:bodyPr/>
          <a:lstStyle/>
          <a:p>
            <a:pPr marL="0" indent="0">
              <a:buNone/>
            </a:pPr>
            <a:r>
              <a:rPr lang="nl-NL" b="1" dirty="0"/>
              <a:t>Gemeentelijke subsidie </a:t>
            </a:r>
            <a:r>
              <a:rPr lang="nl-NL" b="1" dirty="0" smtClean="0"/>
              <a:t>Aardgasvrij Amsterdam</a:t>
            </a:r>
          </a:p>
          <a:p>
            <a:pPr marL="0" indent="0">
              <a:buNone/>
            </a:pPr>
            <a:r>
              <a:rPr lang="nl-NL" dirty="0" smtClean="0"/>
              <a:t>Voorwaarden</a:t>
            </a:r>
          </a:p>
          <a:p>
            <a:pPr>
              <a:buFontTx/>
              <a:buChar char="-"/>
            </a:pPr>
            <a:r>
              <a:rPr lang="nl-NL" sz="2000" dirty="0" smtClean="0"/>
              <a:t>De woning gaat helemaal van het aardgas af</a:t>
            </a:r>
          </a:p>
          <a:p>
            <a:pPr>
              <a:buFontTx/>
              <a:buChar char="-"/>
            </a:pPr>
            <a:r>
              <a:rPr lang="nl-NL" sz="2000" dirty="0" smtClean="0"/>
              <a:t>De subsidie wordt </a:t>
            </a:r>
            <a:r>
              <a:rPr lang="nl-NL" sz="2000" u="sng" dirty="0" smtClean="0"/>
              <a:t>vooraf</a:t>
            </a:r>
            <a:r>
              <a:rPr lang="nl-NL" sz="2000" dirty="0" smtClean="0"/>
              <a:t> aangevraagd op basis van offertes</a:t>
            </a:r>
          </a:p>
          <a:p>
            <a:pPr>
              <a:buFontTx/>
              <a:buChar char="-"/>
            </a:pPr>
            <a:r>
              <a:rPr lang="nl-NL" sz="2000" dirty="0" smtClean="0"/>
              <a:t>Er wordt </a:t>
            </a:r>
            <a:r>
              <a:rPr lang="nl-NL" sz="2000" u="sng" dirty="0" smtClean="0"/>
              <a:t>achteraf</a:t>
            </a:r>
            <a:r>
              <a:rPr lang="nl-NL" sz="2000" dirty="0" smtClean="0"/>
              <a:t> uitbetaald op basis van facturen</a:t>
            </a:r>
          </a:p>
          <a:p>
            <a:pPr marL="0" indent="0">
              <a:buNone/>
            </a:pPr>
            <a:endParaRPr lang="nl-NL" dirty="0" smtClean="0"/>
          </a:p>
          <a:p>
            <a:pPr marL="0" indent="0">
              <a:buNone/>
            </a:pPr>
            <a:r>
              <a:rPr lang="nl-NL" dirty="0" smtClean="0"/>
              <a:t>Wat wordt vergoed</a:t>
            </a:r>
            <a:endParaRPr lang="nl-NL" dirty="0"/>
          </a:p>
          <a:p>
            <a:pPr>
              <a:buFontTx/>
              <a:buChar char="-"/>
            </a:pPr>
            <a:r>
              <a:rPr lang="nl-NL" sz="2000" dirty="0" smtClean="0"/>
              <a:t>50</a:t>
            </a:r>
            <a:r>
              <a:rPr lang="nl-NL" sz="2000" dirty="0"/>
              <a:t>% van de </a:t>
            </a:r>
            <a:r>
              <a:rPr lang="nl-NL" sz="2000" dirty="0" smtClean="0"/>
              <a:t>meerkosten </a:t>
            </a:r>
            <a:r>
              <a:rPr lang="nl-NL" sz="2000" dirty="0"/>
              <a:t>om aardgasvrij te </a:t>
            </a:r>
            <a:r>
              <a:rPr lang="nl-NL" sz="2000" dirty="0" smtClean="0"/>
              <a:t>worden met </a:t>
            </a:r>
            <a:r>
              <a:rPr lang="nl-NL" sz="2000" dirty="0"/>
              <a:t>een maximum van €</a:t>
            </a:r>
            <a:r>
              <a:rPr lang="nl-NL" sz="2000" dirty="0" smtClean="0"/>
              <a:t>5000</a:t>
            </a:r>
          </a:p>
          <a:p>
            <a:pPr>
              <a:buFontTx/>
              <a:buChar char="-"/>
            </a:pPr>
            <a:r>
              <a:rPr lang="nl-NL" sz="2000" dirty="0" smtClean="0"/>
              <a:t>Meerkosten bestaan uit:</a:t>
            </a:r>
          </a:p>
          <a:p>
            <a:pPr lvl="1"/>
            <a:r>
              <a:rPr lang="nl-NL" sz="2000" dirty="0" smtClean="0"/>
              <a:t>Aardgasvrije ruimteverwarmings- en tapwaterinstallatie in de woning</a:t>
            </a:r>
          </a:p>
          <a:p>
            <a:pPr lvl="1"/>
            <a:r>
              <a:rPr lang="nl-NL" sz="2000" dirty="0" smtClean="0"/>
              <a:t>Omzetting gasgestookte naar aardgasvrije kookvoorziening </a:t>
            </a:r>
          </a:p>
          <a:p>
            <a:pPr lvl="1"/>
            <a:r>
              <a:rPr lang="nl-NL" sz="2000" dirty="0" smtClean="0"/>
              <a:t>Kosten voor verwijderen aardgasleidingen en installeren van elektrische voorzieningen </a:t>
            </a:r>
            <a:r>
              <a:rPr lang="nl-NL" sz="2000" b="1" dirty="0" smtClean="0"/>
              <a:t>in </a:t>
            </a:r>
            <a:r>
              <a:rPr lang="nl-NL" sz="2000" dirty="0" smtClean="0"/>
              <a:t>de woning</a:t>
            </a:r>
            <a:endParaRPr lang="nl-NL" sz="2000" dirty="0"/>
          </a:p>
        </p:txBody>
      </p:sp>
      <p:sp>
        <p:nvSpPr>
          <p:cNvPr id="6" name="Tijdelijke aanduiding voor dianummer 5">
            <a:extLst>
              <a:ext uri="{FF2B5EF4-FFF2-40B4-BE49-F238E27FC236}">
                <a16:creationId xmlns:a16="http://schemas.microsoft.com/office/drawing/2014/main" id="{3F783629-7573-4C9F-8B9F-14B5EC3F6A94}"/>
              </a:ext>
            </a:extLst>
          </p:cNvPr>
          <p:cNvSpPr>
            <a:spLocks noGrp="1"/>
          </p:cNvSpPr>
          <p:nvPr>
            <p:ph type="sldNum" sz="quarter" idx="12"/>
          </p:nvPr>
        </p:nvSpPr>
        <p:spPr/>
        <p:txBody>
          <a:bodyPr/>
          <a:lstStyle/>
          <a:p>
            <a:r>
              <a:rPr lang="nl-NL"/>
              <a:t>| </a:t>
            </a:r>
            <a:fld id="{5A73F218-DCB0-4894-9B51-05C25669D534}" type="slidenum">
              <a:rPr lang="nl-NL" smtClean="0"/>
              <a:pPr/>
              <a:t>3</a:t>
            </a:fld>
            <a:endParaRPr lang="nl-NL" dirty="0"/>
          </a:p>
        </p:txBody>
      </p:sp>
    </p:spTree>
    <p:extLst>
      <p:ext uri="{BB962C8B-B14F-4D97-AF65-F5344CB8AC3E}">
        <p14:creationId xmlns:p14="http://schemas.microsoft.com/office/powerpoint/2010/main" val="13383861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81971" y="404665"/>
            <a:ext cx="8010000" cy="936104"/>
          </a:xfrm>
        </p:spPr>
        <p:txBody>
          <a:bodyPr/>
          <a:lstStyle/>
          <a:p>
            <a:r>
              <a:rPr lang="nl-NL" dirty="0" smtClean="0"/>
              <a:t>Subsidies voor woningeigenaren - III</a:t>
            </a:r>
            <a:endParaRPr lang="nl-NL" dirty="0"/>
          </a:p>
        </p:txBody>
      </p:sp>
      <p:sp>
        <p:nvSpPr>
          <p:cNvPr id="3" name="Tijdelijke aanduiding voor inhoud 2"/>
          <p:cNvSpPr>
            <a:spLocks noGrp="1"/>
          </p:cNvSpPr>
          <p:nvPr>
            <p:ph idx="1"/>
          </p:nvPr>
        </p:nvSpPr>
        <p:spPr>
          <a:xfrm>
            <a:off x="781563" y="1340769"/>
            <a:ext cx="8010000" cy="4813969"/>
          </a:xfrm>
        </p:spPr>
        <p:txBody>
          <a:bodyPr/>
          <a:lstStyle/>
          <a:p>
            <a:pPr marL="0" indent="0">
              <a:buNone/>
            </a:pPr>
            <a:r>
              <a:rPr lang="nl-NL" dirty="0" smtClean="0"/>
              <a:t>Subsidie groen in Amsterdam (groene daken)</a:t>
            </a:r>
          </a:p>
          <a:p>
            <a:pPr marL="0" indent="0">
              <a:buNone/>
            </a:pPr>
            <a:r>
              <a:rPr lang="nl-NL" sz="2000" dirty="0" smtClean="0"/>
              <a:t>Voorwaarde</a:t>
            </a:r>
          </a:p>
          <a:p>
            <a:pPr>
              <a:buFontTx/>
              <a:buChar char="-"/>
            </a:pPr>
            <a:r>
              <a:rPr lang="nl-NL" sz="2000" dirty="0" smtClean="0"/>
              <a:t>Minimaal 30 m2 dak of gevel </a:t>
            </a:r>
            <a:r>
              <a:rPr lang="nl-NL" sz="2000" dirty="0" err="1" smtClean="0"/>
              <a:t>vergroenen</a:t>
            </a:r>
            <a:endParaRPr lang="nl-NL" sz="2000" dirty="0" smtClean="0"/>
          </a:p>
          <a:p>
            <a:pPr>
              <a:buFontTx/>
              <a:buChar char="-"/>
            </a:pPr>
            <a:r>
              <a:rPr lang="nl-NL" sz="2000" dirty="0" smtClean="0"/>
              <a:t>De subsidie </a:t>
            </a:r>
            <a:r>
              <a:rPr lang="nl-NL" sz="2000" u="sng" dirty="0" smtClean="0"/>
              <a:t>vooraf</a:t>
            </a:r>
            <a:r>
              <a:rPr lang="nl-NL" sz="2000" dirty="0" smtClean="0"/>
              <a:t> aanvragen</a:t>
            </a:r>
          </a:p>
          <a:p>
            <a:pPr>
              <a:buFontTx/>
              <a:buChar char="-"/>
            </a:pPr>
            <a:endParaRPr lang="nl-NL" dirty="0"/>
          </a:p>
          <a:p>
            <a:pPr marL="0" indent="0">
              <a:buNone/>
            </a:pPr>
            <a:r>
              <a:rPr lang="nl-NL" dirty="0" smtClean="0"/>
              <a:t>Wat wordt vergoed</a:t>
            </a:r>
          </a:p>
          <a:p>
            <a:pPr>
              <a:buFontTx/>
              <a:buChar char="-"/>
            </a:pPr>
            <a:r>
              <a:rPr lang="nl-NL" sz="2000" dirty="0" smtClean="0"/>
              <a:t>Maximaal € 30 per m2 óf maximaal 50% van de totale kosten</a:t>
            </a:r>
          </a:p>
          <a:p>
            <a:pPr>
              <a:buFontTx/>
              <a:buChar char="-"/>
            </a:pPr>
            <a:endParaRPr lang="nl-NL" dirty="0" smtClean="0"/>
          </a:p>
          <a:p>
            <a:pPr marL="0" indent="0">
              <a:buNone/>
            </a:pPr>
            <a:endParaRPr lang="nl-NL" dirty="0"/>
          </a:p>
          <a:p>
            <a:pPr marL="0" indent="0">
              <a:buNone/>
            </a:pPr>
            <a:endParaRPr lang="nl-NL" dirty="0"/>
          </a:p>
          <a:p>
            <a:pPr marL="0" indent="0">
              <a:buNone/>
            </a:pPr>
            <a:r>
              <a:rPr lang="nl-NL" sz="2000" i="1" dirty="0" smtClean="0"/>
              <a:t>Nb</a:t>
            </a:r>
            <a:r>
              <a:rPr lang="nl-NL" sz="2000" i="1" dirty="0"/>
              <a:t> </a:t>
            </a:r>
            <a:r>
              <a:rPr lang="nl-NL" sz="2000" i="1" dirty="0" smtClean="0"/>
              <a:t>Voor duurzame opwek met zonnepanelen verstrekt de gemeente géén subsidie. Je kunt wel meedoen aan collectieve inkoopacties van zonnepanelen</a:t>
            </a:r>
            <a:r>
              <a:rPr lang="nl-NL" i="1" dirty="0" smtClean="0"/>
              <a:t>. </a:t>
            </a:r>
            <a:endParaRPr lang="nl-NL" i="1" dirty="0"/>
          </a:p>
        </p:txBody>
      </p:sp>
      <p:sp>
        <p:nvSpPr>
          <p:cNvPr id="4" name="Tijdelijke aanduiding voor datum 3"/>
          <p:cNvSpPr>
            <a:spLocks noGrp="1"/>
          </p:cNvSpPr>
          <p:nvPr>
            <p:ph type="dt" sz="half" idx="10"/>
          </p:nvPr>
        </p:nvSpPr>
        <p:spPr/>
        <p:txBody>
          <a:bodyPr/>
          <a:lstStyle/>
          <a:p>
            <a:fld id="{71936F60-D347-4247-AE22-ECCF67410F82}" type="datetime1">
              <a:rPr lang="nl-NL" smtClean="0"/>
              <a:t>6-10-2021</a:t>
            </a:fld>
            <a:endParaRPr lang="nl-NL" dirty="0"/>
          </a:p>
        </p:txBody>
      </p:sp>
      <p:sp>
        <p:nvSpPr>
          <p:cNvPr id="5" name="Tijdelijke aanduiding voor voettekst 4"/>
          <p:cNvSpPr>
            <a:spLocks noGrp="1"/>
          </p:cNvSpPr>
          <p:nvPr>
            <p:ph type="ftr" sz="quarter" idx="11"/>
          </p:nvPr>
        </p:nvSpPr>
        <p:spPr/>
        <p:txBody>
          <a:bodyPr/>
          <a:lstStyle/>
          <a:p>
            <a:r>
              <a:rPr lang="nl-NL" smtClean="0"/>
              <a:t>Via Invoegen | Koptekst en voettekst kunt u de tekst wijzigen</a:t>
            </a:r>
            <a:endParaRPr lang="nl-NL" dirty="0"/>
          </a:p>
        </p:txBody>
      </p:sp>
      <p:sp>
        <p:nvSpPr>
          <p:cNvPr id="6" name="Tijdelijke aanduiding voor dianummer 5"/>
          <p:cNvSpPr>
            <a:spLocks noGrp="1"/>
          </p:cNvSpPr>
          <p:nvPr>
            <p:ph type="sldNum" sz="quarter" idx="12"/>
          </p:nvPr>
        </p:nvSpPr>
        <p:spPr/>
        <p:txBody>
          <a:bodyPr/>
          <a:lstStyle/>
          <a:p>
            <a:r>
              <a:rPr lang="nl-NL" smtClean="0"/>
              <a:t>| </a:t>
            </a:r>
            <a:fld id="{5A73F218-DCB0-4894-9B51-05C25669D534}" type="slidenum">
              <a:rPr lang="nl-NL" smtClean="0"/>
              <a:pPr/>
              <a:t>4</a:t>
            </a:fld>
            <a:endParaRPr lang="nl-NL" dirty="0"/>
          </a:p>
        </p:txBody>
      </p:sp>
    </p:spTree>
    <p:extLst>
      <p:ext uri="{BB962C8B-B14F-4D97-AF65-F5344CB8AC3E}">
        <p14:creationId xmlns:p14="http://schemas.microsoft.com/office/powerpoint/2010/main" val="437859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BE6A170-7E51-4338-B9E4-35FA68D59C26}"/>
              </a:ext>
            </a:extLst>
          </p:cNvPr>
          <p:cNvSpPr>
            <a:spLocks noGrp="1"/>
          </p:cNvSpPr>
          <p:nvPr>
            <p:ph type="title"/>
          </p:nvPr>
        </p:nvSpPr>
        <p:spPr>
          <a:xfrm>
            <a:off x="739715" y="628488"/>
            <a:ext cx="8010000" cy="582282"/>
          </a:xfrm>
        </p:spPr>
        <p:txBody>
          <a:bodyPr/>
          <a:lstStyle/>
          <a:p>
            <a:r>
              <a:rPr lang="nl-NL" dirty="0"/>
              <a:t>Subsidies combineren – ‘stapelen’ </a:t>
            </a:r>
          </a:p>
        </p:txBody>
      </p:sp>
      <p:sp>
        <p:nvSpPr>
          <p:cNvPr id="3" name="Tijdelijke aanduiding voor inhoud 2">
            <a:extLst>
              <a:ext uri="{FF2B5EF4-FFF2-40B4-BE49-F238E27FC236}">
                <a16:creationId xmlns:a16="http://schemas.microsoft.com/office/drawing/2014/main" id="{3B658545-D6B9-4322-8B33-D930249C2A78}"/>
              </a:ext>
            </a:extLst>
          </p:cNvPr>
          <p:cNvSpPr>
            <a:spLocks noGrp="1"/>
          </p:cNvSpPr>
          <p:nvPr>
            <p:ph idx="1"/>
          </p:nvPr>
        </p:nvSpPr>
        <p:spPr>
          <a:xfrm>
            <a:off x="739715" y="1700807"/>
            <a:ext cx="8194613" cy="4225565"/>
          </a:xfrm>
        </p:spPr>
        <p:txBody>
          <a:bodyPr/>
          <a:lstStyle/>
          <a:p>
            <a:pPr marL="216000" lvl="1" indent="0">
              <a:buNone/>
            </a:pPr>
            <a:r>
              <a:rPr lang="nl-NL" dirty="0" smtClean="0"/>
              <a:t>De ISDE-subsidie en de gemeentelijke </a:t>
            </a:r>
            <a:r>
              <a:rPr lang="nl-NL" dirty="0" smtClean="0"/>
              <a:t>subsidies </a:t>
            </a:r>
            <a:r>
              <a:rPr lang="nl-NL" dirty="0"/>
              <a:t>zijn te combineren door:</a:t>
            </a:r>
          </a:p>
          <a:p>
            <a:pPr lvl="1"/>
            <a:r>
              <a:rPr lang="nl-NL" sz="2000" dirty="0"/>
              <a:t>Eerst de gemeentelijke subsidie aan te vragen</a:t>
            </a:r>
          </a:p>
          <a:p>
            <a:pPr lvl="1"/>
            <a:r>
              <a:rPr lang="nl-NL" sz="2000" dirty="0"/>
              <a:t>Bij aanvraag andere voorgenomen subsidieaanvragen te vermelden</a:t>
            </a:r>
          </a:p>
          <a:p>
            <a:pPr lvl="1"/>
            <a:r>
              <a:rPr lang="nl-NL" sz="2000" dirty="0"/>
              <a:t>Na afronding van werkzaamheden ISDE subsidie aan te vragen</a:t>
            </a:r>
          </a:p>
          <a:p>
            <a:pPr lvl="1"/>
            <a:r>
              <a:rPr lang="nl-NL" sz="2000" dirty="0"/>
              <a:t>Tot slot de gemeentelijke subsidie te laten uitbetalen</a:t>
            </a:r>
          </a:p>
          <a:p>
            <a:pPr marL="216000" lvl="1" indent="0">
              <a:buNone/>
            </a:pPr>
            <a:r>
              <a:rPr lang="nl-NL" dirty="0"/>
              <a:t>De optelsom van uitgekeerde subsidies kan nooit hoger zijn dan 100% van de gemaakte kosten.</a:t>
            </a:r>
          </a:p>
          <a:p>
            <a:pPr lvl="1"/>
            <a:endParaRPr lang="nl-NL" dirty="0"/>
          </a:p>
          <a:p>
            <a:pPr marL="0" indent="0">
              <a:buNone/>
            </a:pPr>
            <a:r>
              <a:rPr lang="nl-NL" i="1" dirty="0" smtClean="0"/>
              <a:t>Nb </a:t>
            </a:r>
            <a:r>
              <a:rPr lang="nl-NL" i="1" dirty="0"/>
              <a:t>Deze informatie is gebaseerd op de huidige regelingen en onder voorbehoud van eventuele wijzigingen in de </a:t>
            </a:r>
            <a:r>
              <a:rPr lang="nl-NL" i="1" dirty="0" smtClean="0"/>
              <a:t>toekomst</a:t>
            </a:r>
            <a:endParaRPr lang="nl-NL" i="1" dirty="0"/>
          </a:p>
        </p:txBody>
      </p:sp>
      <p:sp>
        <p:nvSpPr>
          <p:cNvPr id="6" name="Tijdelijke aanduiding voor dianummer 5">
            <a:extLst>
              <a:ext uri="{FF2B5EF4-FFF2-40B4-BE49-F238E27FC236}">
                <a16:creationId xmlns:a16="http://schemas.microsoft.com/office/drawing/2014/main" id="{3F783629-7573-4C9F-8B9F-14B5EC3F6A94}"/>
              </a:ext>
            </a:extLst>
          </p:cNvPr>
          <p:cNvSpPr>
            <a:spLocks noGrp="1"/>
          </p:cNvSpPr>
          <p:nvPr>
            <p:ph type="sldNum" sz="quarter" idx="12"/>
          </p:nvPr>
        </p:nvSpPr>
        <p:spPr/>
        <p:txBody>
          <a:bodyPr/>
          <a:lstStyle/>
          <a:p>
            <a:r>
              <a:rPr lang="nl-NL"/>
              <a:t>| </a:t>
            </a:r>
            <a:fld id="{5A73F218-DCB0-4894-9B51-05C25669D534}" type="slidenum">
              <a:rPr lang="nl-NL" smtClean="0"/>
              <a:pPr/>
              <a:t>5</a:t>
            </a:fld>
            <a:endParaRPr lang="nl-NL" dirty="0"/>
          </a:p>
        </p:txBody>
      </p:sp>
    </p:spTree>
    <p:extLst>
      <p:ext uri="{BB962C8B-B14F-4D97-AF65-F5344CB8AC3E}">
        <p14:creationId xmlns:p14="http://schemas.microsoft.com/office/powerpoint/2010/main" val="22946227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BE6A170-7E51-4338-B9E4-35FA68D59C26}"/>
              </a:ext>
            </a:extLst>
          </p:cNvPr>
          <p:cNvSpPr>
            <a:spLocks noGrp="1"/>
          </p:cNvSpPr>
          <p:nvPr>
            <p:ph type="title"/>
          </p:nvPr>
        </p:nvSpPr>
        <p:spPr>
          <a:xfrm>
            <a:off x="739715" y="628488"/>
            <a:ext cx="8010000" cy="582282"/>
          </a:xfrm>
        </p:spPr>
        <p:txBody>
          <a:bodyPr/>
          <a:lstStyle/>
          <a:p>
            <a:r>
              <a:rPr lang="nl-NL" dirty="0"/>
              <a:t>Andere </a:t>
            </a:r>
            <a:r>
              <a:rPr lang="nl-NL" dirty="0" smtClean="0"/>
              <a:t>financieringsvormen - I</a:t>
            </a:r>
            <a:endParaRPr lang="nl-NL" dirty="0"/>
          </a:p>
        </p:txBody>
      </p:sp>
      <p:sp>
        <p:nvSpPr>
          <p:cNvPr id="3" name="Tijdelijke aanduiding voor inhoud 2">
            <a:extLst>
              <a:ext uri="{FF2B5EF4-FFF2-40B4-BE49-F238E27FC236}">
                <a16:creationId xmlns:a16="http://schemas.microsoft.com/office/drawing/2014/main" id="{3B658545-D6B9-4322-8B33-D930249C2A78}"/>
              </a:ext>
            </a:extLst>
          </p:cNvPr>
          <p:cNvSpPr>
            <a:spLocks noGrp="1"/>
          </p:cNvSpPr>
          <p:nvPr>
            <p:ph idx="1"/>
          </p:nvPr>
        </p:nvSpPr>
        <p:spPr>
          <a:xfrm>
            <a:off x="739715" y="1700807"/>
            <a:ext cx="8194613" cy="4225565"/>
          </a:xfrm>
        </p:spPr>
        <p:txBody>
          <a:bodyPr/>
          <a:lstStyle/>
          <a:p>
            <a:r>
              <a:rPr lang="nl-NL" dirty="0" smtClean="0"/>
              <a:t>Spaargeld investeren</a:t>
            </a:r>
          </a:p>
          <a:p>
            <a:endParaRPr lang="nl-NL" dirty="0"/>
          </a:p>
          <a:p>
            <a:r>
              <a:rPr lang="nl-NL" dirty="0" smtClean="0"/>
              <a:t>Lening afsluiten</a:t>
            </a:r>
            <a:endParaRPr lang="nl-NL" dirty="0"/>
          </a:p>
          <a:p>
            <a:pPr lvl="1"/>
            <a:r>
              <a:rPr lang="nl-NL" dirty="0" smtClean="0"/>
              <a:t>Gemeentelijke </a:t>
            </a:r>
            <a:r>
              <a:rPr lang="nl-NL" dirty="0"/>
              <a:t>energielening – </a:t>
            </a:r>
            <a:r>
              <a:rPr lang="nl-NL" dirty="0" smtClean="0"/>
              <a:t>laag rentepercentage</a:t>
            </a:r>
            <a:endParaRPr lang="nl-NL" dirty="0" smtClean="0"/>
          </a:p>
          <a:p>
            <a:pPr lvl="1" fontAlgn="base">
              <a:buFont typeface="Arial" panose="020B0604020202020204" pitchFamily="34" charset="0"/>
              <a:buChar char="•"/>
            </a:pPr>
            <a:r>
              <a:rPr lang="nl-NL" sz="1600" dirty="0">
                <a:solidFill>
                  <a:srgbClr val="000000"/>
                </a:solidFill>
                <a:latin typeface="+mj-lt"/>
              </a:rPr>
              <a:t>Iso­la­tie­maat­re­ge­len</a:t>
            </a:r>
          </a:p>
          <a:p>
            <a:pPr lvl="1" fontAlgn="base">
              <a:buFont typeface="Arial" panose="020B0604020202020204" pitchFamily="34" charset="0"/>
              <a:buChar char="•"/>
            </a:pPr>
            <a:r>
              <a:rPr lang="nl-NL" sz="1600" dirty="0">
                <a:solidFill>
                  <a:srgbClr val="000000"/>
                </a:solidFill>
                <a:latin typeface="+mj-lt"/>
              </a:rPr>
              <a:t>Elek­tri­ci­teits­be­spa­ring en/​of het op­wek­ken van ener­gie</a:t>
            </a:r>
          </a:p>
          <a:p>
            <a:pPr lvl="1" fontAlgn="base">
              <a:buFont typeface="Arial" panose="020B0604020202020204" pitchFamily="34" charset="0"/>
              <a:buChar char="•"/>
            </a:pPr>
            <a:r>
              <a:rPr lang="nl-NL" sz="1600" dirty="0">
                <a:solidFill>
                  <a:srgbClr val="000000"/>
                </a:solidFill>
                <a:latin typeface="+mj-lt"/>
              </a:rPr>
              <a:t>Het op­wek­ken of te­rug­win­nen van warm­te en koe­ling</a:t>
            </a:r>
          </a:p>
          <a:p>
            <a:pPr lvl="1" fontAlgn="base">
              <a:buFont typeface="Arial" panose="020B0604020202020204" pitchFamily="34" charset="0"/>
              <a:buChar char="•"/>
            </a:pPr>
            <a:r>
              <a:rPr lang="nl-NL" sz="1600" dirty="0">
                <a:solidFill>
                  <a:srgbClr val="000000"/>
                </a:solidFill>
                <a:latin typeface="+mj-lt"/>
              </a:rPr>
              <a:t>Ove­ri­ge ener­gie­be­spa­ren­de </a:t>
            </a:r>
            <a:r>
              <a:rPr lang="nl-NL" sz="1600" dirty="0" smtClean="0">
                <a:solidFill>
                  <a:srgbClr val="000000"/>
                </a:solidFill>
                <a:latin typeface="+mj-lt"/>
              </a:rPr>
              <a:t>maat­re­ge­len</a:t>
            </a:r>
            <a:endParaRPr lang="nl-NL" sz="1600" dirty="0">
              <a:solidFill>
                <a:srgbClr val="000000"/>
              </a:solidFill>
              <a:latin typeface="+mj-lt"/>
            </a:endParaRPr>
          </a:p>
          <a:p>
            <a:pPr marL="216000" lvl="1" indent="0">
              <a:buNone/>
            </a:pPr>
            <a:endParaRPr lang="nl-NL" dirty="0"/>
          </a:p>
          <a:p>
            <a:pPr lvl="1"/>
            <a:r>
              <a:rPr lang="nl-NL" dirty="0" err="1" smtClean="0"/>
              <a:t>Energiebespaarlening</a:t>
            </a:r>
            <a:r>
              <a:rPr lang="nl-NL" dirty="0" smtClean="0"/>
              <a:t> bij het Nationaal </a:t>
            </a:r>
            <a:r>
              <a:rPr lang="nl-NL" dirty="0"/>
              <a:t>Warmte </a:t>
            </a:r>
            <a:r>
              <a:rPr lang="nl-NL" dirty="0" smtClean="0"/>
              <a:t>Fonds</a:t>
            </a:r>
          </a:p>
          <a:p>
            <a:pPr lvl="1">
              <a:buFont typeface="Arial" panose="020B0604020202020204" pitchFamily="34" charset="0"/>
              <a:buChar char="•"/>
            </a:pPr>
            <a:r>
              <a:rPr lang="nl-NL" sz="1600" dirty="0" smtClean="0"/>
              <a:t>Max € 25.000 voor energiebesparende maatregelen</a:t>
            </a:r>
          </a:p>
          <a:p>
            <a:pPr lvl="1">
              <a:buFont typeface="Arial" panose="020B0604020202020204" pitchFamily="34" charset="0"/>
              <a:buChar char="•"/>
            </a:pPr>
            <a:r>
              <a:rPr lang="nl-NL" sz="1600" dirty="0" smtClean="0"/>
              <a:t>Lange looptijd (7-20 jaar) en laag rentepercentage</a:t>
            </a:r>
          </a:p>
          <a:p>
            <a:pPr lvl="1">
              <a:buFont typeface="Arial" panose="020B0604020202020204" pitchFamily="34" charset="0"/>
              <a:buChar char="•"/>
            </a:pPr>
            <a:r>
              <a:rPr lang="nl-NL" sz="1600" dirty="0" smtClean="0"/>
              <a:t>Bouwkrediet</a:t>
            </a:r>
          </a:p>
          <a:p>
            <a:pPr lvl="1">
              <a:buFont typeface="Arial" panose="020B0604020202020204" pitchFamily="34" charset="0"/>
              <a:buChar char="•"/>
            </a:pPr>
            <a:r>
              <a:rPr lang="nl-NL" sz="1600" dirty="0" smtClean="0"/>
              <a:t>Geen afsluitkosten</a:t>
            </a:r>
            <a:endParaRPr lang="nl-NL" sz="1600" dirty="0" smtClean="0"/>
          </a:p>
          <a:p>
            <a:pPr marL="216000" lvl="1" indent="0">
              <a:buNone/>
            </a:pPr>
            <a:endParaRPr lang="nl-NL" dirty="0"/>
          </a:p>
        </p:txBody>
      </p:sp>
      <p:sp>
        <p:nvSpPr>
          <p:cNvPr id="6" name="Tijdelijke aanduiding voor dianummer 5">
            <a:extLst>
              <a:ext uri="{FF2B5EF4-FFF2-40B4-BE49-F238E27FC236}">
                <a16:creationId xmlns:a16="http://schemas.microsoft.com/office/drawing/2014/main" id="{3F783629-7573-4C9F-8B9F-14B5EC3F6A94}"/>
              </a:ext>
            </a:extLst>
          </p:cNvPr>
          <p:cNvSpPr>
            <a:spLocks noGrp="1"/>
          </p:cNvSpPr>
          <p:nvPr>
            <p:ph type="sldNum" sz="quarter" idx="12"/>
          </p:nvPr>
        </p:nvSpPr>
        <p:spPr/>
        <p:txBody>
          <a:bodyPr/>
          <a:lstStyle/>
          <a:p>
            <a:r>
              <a:rPr lang="nl-NL"/>
              <a:t>| </a:t>
            </a:r>
            <a:fld id="{5A73F218-DCB0-4894-9B51-05C25669D534}" type="slidenum">
              <a:rPr lang="nl-NL" smtClean="0"/>
              <a:pPr/>
              <a:t>6</a:t>
            </a:fld>
            <a:endParaRPr lang="nl-NL" dirty="0"/>
          </a:p>
        </p:txBody>
      </p:sp>
    </p:spTree>
    <p:extLst>
      <p:ext uri="{BB962C8B-B14F-4D97-AF65-F5344CB8AC3E}">
        <p14:creationId xmlns:p14="http://schemas.microsoft.com/office/powerpoint/2010/main" val="5137135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81971" y="188641"/>
            <a:ext cx="8010000" cy="1224136"/>
          </a:xfrm>
        </p:spPr>
        <p:txBody>
          <a:bodyPr/>
          <a:lstStyle/>
          <a:p>
            <a:r>
              <a:rPr lang="nl-NL" dirty="0" smtClean="0"/>
              <a:t>Andere financieringsvormen - II</a:t>
            </a:r>
            <a:endParaRPr lang="nl-NL" dirty="0"/>
          </a:p>
        </p:txBody>
      </p:sp>
      <p:sp>
        <p:nvSpPr>
          <p:cNvPr id="3" name="Tijdelijke aanduiding voor inhoud 2"/>
          <p:cNvSpPr>
            <a:spLocks noGrp="1"/>
          </p:cNvSpPr>
          <p:nvPr>
            <p:ph idx="1"/>
          </p:nvPr>
        </p:nvSpPr>
        <p:spPr>
          <a:xfrm>
            <a:off x="781563" y="1628801"/>
            <a:ext cx="8010000" cy="4525938"/>
          </a:xfrm>
        </p:spPr>
        <p:txBody>
          <a:bodyPr/>
          <a:lstStyle/>
          <a:p>
            <a:r>
              <a:rPr lang="nl-NL" dirty="0"/>
              <a:t>Financiering via uw </a:t>
            </a:r>
            <a:r>
              <a:rPr lang="nl-NL" dirty="0" smtClean="0"/>
              <a:t>hypotheek (bank)</a:t>
            </a:r>
          </a:p>
          <a:p>
            <a:pPr>
              <a:buFontTx/>
              <a:buChar char="-"/>
            </a:pPr>
            <a:r>
              <a:rPr lang="nl-NL" sz="2000" dirty="0" smtClean="0"/>
              <a:t>Voor energiebesparingsmaatregelen</a:t>
            </a:r>
          </a:p>
          <a:p>
            <a:pPr>
              <a:buFontTx/>
              <a:buChar char="-"/>
            </a:pPr>
            <a:r>
              <a:rPr lang="nl-NL" sz="2000" dirty="0" smtClean="0"/>
              <a:t>Afsluiten van een groendepot </a:t>
            </a:r>
            <a:endParaRPr lang="nl-NL" sz="2000" dirty="0"/>
          </a:p>
          <a:p>
            <a:endParaRPr lang="nl-NL" dirty="0"/>
          </a:p>
        </p:txBody>
      </p:sp>
      <p:sp>
        <p:nvSpPr>
          <p:cNvPr id="4" name="Tijdelijke aanduiding voor datum 3"/>
          <p:cNvSpPr>
            <a:spLocks noGrp="1"/>
          </p:cNvSpPr>
          <p:nvPr>
            <p:ph type="dt" sz="half" idx="10"/>
          </p:nvPr>
        </p:nvSpPr>
        <p:spPr/>
        <p:txBody>
          <a:bodyPr/>
          <a:lstStyle/>
          <a:p>
            <a:fld id="{71936F60-D347-4247-AE22-ECCF67410F82}" type="datetime1">
              <a:rPr lang="nl-NL" smtClean="0"/>
              <a:t>6-10-2021</a:t>
            </a:fld>
            <a:endParaRPr lang="nl-NL" dirty="0"/>
          </a:p>
        </p:txBody>
      </p:sp>
      <p:sp>
        <p:nvSpPr>
          <p:cNvPr id="5" name="Tijdelijke aanduiding voor voettekst 4"/>
          <p:cNvSpPr>
            <a:spLocks noGrp="1"/>
          </p:cNvSpPr>
          <p:nvPr>
            <p:ph type="ftr" sz="quarter" idx="11"/>
          </p:nvPr>
        </p:nvSpPr>
        <p:spPr/>
        <p:txBody>
          <a:bodyPr/>
          <a:lstStyle/>
          <a:p>
            <a:r>
              <a:rPr lang="nl-NL" smtClean="0"/>
              <a:t>Via Invoegen | Koptekst en voettekst kunt u de tekst wijzigen</a:t>
            </a:r>
            <a:endParaRPr lang="nl-NL" dirty="0"/>
          </a:p>
        </p:txBody>
      </p:sp>
      <p:sp>
        <p:nvSpPr>
          <p:cNvPr id="6" name="Tijdelijke aanduiding voor dianummer 5"/>
          <p:cNvSpPr>
            <a:spLocks noGrp="1"/>
          </p:cNvSpPr>
          <p:nvPr>
            <p:ph type="sldNum" sz="quarter" idx="12"/>
          </p:nvPr>
        </p:nvSpPr>
        <p:spPr/>
        <p:txBody>
          <a:bodyPr/>
          <a:lstStyle/>
          <a:p>
            <a:r>
              <a:rPr lang="nl-NL" smtClean="0"/>
              <a:t>| </a:t>
            </a:r>
            <a:fld id="{5A73F218-DCB0-4894-9B51-05C25669D534}" type="slidenum">
              <a:rPr lang="nl-NL" smtClean="0"/>
              <a:pPr/>
              <a:t>7</a:t>
            </a:fld>
            <a:endParaRPr lang="nl-NL" dirty="0"/>
          </a:p>
        </p:txBody>
      </p:sp>
    </p:spTree>
    <p:extLst>
      <p:ext uri="{BB962C8B-B14F-4D97-AF65-F5344CB8AC3E}">
        <p14:creationId xmlns:p14="http://schemas.microsoft.com/office/powerpoint/2010/main" val="39568274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81971" y="260649"/>
            <a:ext cx="8010000" cy="1224136"/>
          </a:xfrm>
        </p:spPr>
        <p:txBody>
          <a:bodyPr/>
          <a:lstStyle/>
          <a:p>
            <a:r>
              <a:rPr lang="nl-NL" dirty="0" err="1" smtClean="0"/>
              <a:t>BTW-regelingen</a:t>
            </a:r>
            <a:endParaRPr lang="nl-NL" dirty="0"/>
          </a:p>
        </p:txBody>
      </p:sp>
      <p:sp>
        <p:nvSpPr>
          <p:cNvPr id="3" name="Tijdelijke aanduiding voor inhoud 2"/>
          <p:cNvSpPr>
            <a:spLocks noGrp="1"/>
          </p:cNvSpPr>
          <p:nvPr>
            <p:ph idx="1"/>
          </p:nvPr>
        </p:nvSpPr>
        <p:spPr>
          <a:xfrm>
            <a:off x="781563" y="1484785"/>
            <a:ext cx="8010000" cy="4669953"/>
          </a:xfrm>
        </p:spPr>
        <p:txBody>
          <a:bodyPr/>
          <a:lstStyle/>
          <a:p>
            <a:r>
              <a:rPr lang="nl-NL" dirty="0" smtClean="0"/>
              <a:t>Verlaagd </a:t>
            </a:r>
            <a:r>
              <a:rPr lang="nl-NL" dirty="0" err="1" smtClean="0"/>
              <a:t>BTW-tarief</a:t>
            </a:r>
            <a:r>
              <a:rPr lang="nl-NL" dirty="0" smtClean="0"/>
              <a:t> op arbeidsloon bij isolatiemaatregelen</a:t>
            </a:r>
          </a:p>
          <a:p>
            <a:pPr marL="0" indent="0">
              <a:buNone/>
            </a:pPr>
            <a:r>
              <a:rPr lang="nl-NL" dirty="0" smtClean="0"/>
              <a:t>9% in plaats van 21%</a:t>
            </a:r>
          </a:p>
          <a:p>
            <a:pPr marL="0" indent="0">
              <a:buNone/>
            </a:pPr>
            <a:endParaRPr lang="nl-NL" dirty="0" smtClean="0"/>
          </a:p>
          <a:p>
            <a:r>
              <a:rPr lang="nl-NL" dirty="0" err="1" smtClean="0"/>
              <a:t>BTW-teruggave</a:t>
            </a:r>
            <a:r>
              <a:rPr lang="nl-NL" dirty="0" smtClean="0"/>
              <a:t> zonnepanelen</a:t>
            </a:r>
          </a:p>
          <a:p>
            <a:pPr marL="0" indent="0">
              <a:buNone/>
            </a:pPr>
            <a:r>
              <a:rPr lang="nl-NL" dirty="0" smtClean="0"/>
              <a:t>Van de totale aankoopsom kan 21% worden teruggevraagd</a:t>
            </a:r>
            <a:endParaRPr lang="nl-NL" dirty="0"/>
          </a:p>
        </p:txBody>
      </p:sp>
      <p:sp>
        <p:nvSpPr>
          <p:cNvPr id="4" name="Tijdelijke aanduiding voor datum 3"/>
          <p:cNvSpPr>
            <a:spLocks noGrp="1"/>
          </p:cNvSpPr>
          <p:nvPr>
            <p:ph type="dt" sz="half" idx="10"/>
          </p:nvPr>
        </p:nvSpPr>
        <p:spPr/>
        <p:txBody>
          <a:bodyPr/>
          <a:lstStyle/>
          <a:p>
            <a:fld id="{71936F60-D347-4247-AE22-ECCF67410F82}" type="datetime1">
              <a:rPr lang="nl-NL" smtClean="0"/>
              <a:t>6-10-2021</a:t>
            </a:fld>
            <a:endParaRPr lang="nl-NL" dirty="0"/>
          </a:p>
        </p:txBody>
      </p:sp>
      <p:sp>
        <p:nvSpPr>
          <p:cNvPr id="5" name="Tijdelijke aanduiding voor voettekst 4"/>
          <p:cNvSpPr>
            <a:spLocks noGrp="1"/>
          </p:cNvSpPr>
          <p:nvPr>
            <p:ph type="ftr" sz="quarter" idx="11"/>
          </p:nvPr>
        </p:nvSpPr>
        <p:spPr/>
        <p:txBody>
          <a:bodyPr/>
          <a:lstStyle/>
          <a:p>
            <a:r>
              <a:rPr lang="nl-NL" smtClean="0"/>
              <a:t>Via Invoegen | Koptekst en voettekst kunt u de tekst wijzigen</a:t>
            </a:r>
            <a:endParaRPr lang="nl-NL" dirty="0"/>
          </a:p>
        </p:txBody>
      </p:sp>
      <p:sp>
        <p:nvSpPr>
          <p:cNvPr id="6" name="Tijdelijke aanduiding voor dianummer 5"/>
          <p:cNvSpPr>
            <a:spLocks noGrp="1"/>
          </p:cNvSpPr>
          <p:nvPr>
            <p:ph type="sldNum" sz="quarter" idx="12"/>
          </p:nvPr>
        </p:nvSpPr>
        <p:spPr/>
        <p:txBody>
          <a:bodyPr/>
          <a:lstStyle/>
          <a:p>
            <a:r>
              <a:rPr lang="nl-NL" smtClean="0"/>
              <a:t>| </a:t>
            </a:r>
            <a:fld id="{5A73F218-DCB0-4894-9B51-05C25669D534}" type="slidenum">
              <a:rPr lang="nl-NL" smtClean="0"/>
              <a:pPr/>
              <a:t>8</a:t>
            </a:fld>
            <a:endParaRPr lang="nl-NL" dirty="0"/>
          </a:p>
        </p:txBody>
      </p:sp>
    </p:spTree>
    <p:extLst>
      <p:ext uri="{BB962C8B-B14F-4D97-AF65-F5344CB8AC3E}">
        <p14:creationId xmlns:p14="http://schemas.microsoft.com/office/powerpoint/2010/main" val="29339844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BE6A170-7E51-4338-B9E4-35FA68D59C26}"/>
              </a:ext>
            </a:extLst>
          </p:cNvPr>
          <p:cNvSpPr>
            <a:spLocks noGrp="1"/>
          </p:cNvSpPr>
          <p:nvPr>
            <p:ph type="title"/>
          </p:nvPr>
        </p:nvSpPr>
        <p:spPr>
          <a:xfrm>
            <a:off x="739715" y="628488"/>
            <a:ext cx="8010000" cy="582282"/>
          </a:xfrm>
        </p:spPr>
        <p:txBody>
          <a:bodyPr/>
          <a:lstStyle/>
          <a:p>
            <a:r>
              <a:rPr lang="nl-NL" dirty="0"/>
              <a:t>Informatie</a:t>
            </a:r>
          </a:p>
        </p:txBody>
      </p:sp>
      <p:sp>
        <p:nvSpPr>
          <p:cNvPr id="3" name="Tijdelijke aanduiding voor inhoud 2">
            <a:extLst>
              <a:ext uri="{FF2B5EF4-FFF2-40B4-BE49-F238E27FC236}">
                <a16:creationId xmlns:a16="http://schemas.microsoft.com/office/drawing/2014/main" id="{3B658545-D6B9-4322-8B33-D930249C2A78}"/>
              </a:ext>
            </a:extLst>
          </p:cNvPr>
          <p:cNvSpPr>
            <a:spLocks noGrp="1"/>
          </p:cNvSpPr>
          <p:nvPr>
            <p:ph idx="1"/>
          </p:nvPr>
        </p:nvSpPr>
        <p:spPr>
          <a:xfrm>
            <a:off x="739715" y="1700807"/>
            <a:ext cx="8194613" cy="4225565"/>
          </a:xfrm>
        </p:spPr>
        <p:txBody>
          <a:bodyPr/>
          <a:lstStyle/>
          <a:p>
            <a:pPr marL="216000" lvl="1" indent="0">
              <a:buNone/>
            </a:pPr>
            <a:endParaRPr lang="nl-NL" dirty="0"/>
          </a:p>
          <a:p>
            <a:pPr marL="216000" lvl="1" indent="0">
              <a:buNone/>
            </a:pPr>
            <a:r>
              <a:rPr lang="nl-NL" dirty="0" smtClean="0"/>
              <a:t>Duurzame wegwijzer</a:t>
            </a:r>
          </a:p>
          <a:p>
            <a:pPr marL="216000" lvl="1" indent="0">
              <a:buNone/>
            </a:pPr>
            <a:r>
              <a:rPr lang="nl-NL" dirty="0">
                <a:hlinkClick r:id="rId3"/>
              </a:rPr>
              <a:t>https://</a:t>
            </a:r>
            <a:r>
              <a:rPr lang="nl-NL" dirty="0" smtClean="0">
                <a:hlinkClick r:id="rId3"/>
              </a:rPr>
              <a:t>www.nieuwamsterdamsklimaat.nl/duurzame-wegwijzer</a:t>
            </a:r>
            <a:r>
              <a:rPr lang="nl-NL" dirty="0" smtClean="0"/>
              <a:t> </a:t>
            </a:r>
          </a:p>
          <a:p>
            <a:pPr marL="216000" lvl="1" indent="0">
              <a:buNone/>
            </a:pPr>
            <a:endParaRPr lang="nl-NL" dirty="0"/>
          </a:p>
          <a:p>
            <a:pPr marL="216000" lvl="1" indent="0">
              <a:buNone/>
            </a:pPr>
            <a:endParaRPr lang="nl-NL" dirty="0"/>
          </a:p>
          <a:p>
            <a:pPr marL="216000" lvl="1" indent="0">
              <a:buNone/>
            </a:pPr>
            <a:r>
              <a:rPr lang="nl-NL" dirty="0"/>
              <a:t>S</a:t>
            </a:r>
            <a:r>
              <a:rPr lang="nl-NL" dirty="0" smtClean="0"/>
              <a:t>ubsidiebureau </a:t>
            </a:r>
            <a:r>
              <a:rPr lang="nl-NL" dirty="0"/>
              <a:t>van de gemeente Amsterdam </a:t>
            </a:r>
            <a:endParaRPr lang="nl-NL" dirty="0"/>
          </a:p>
          <a:p>
            <a:pPr marL="216000" lvl="1" indent="0">
              <a:buNone/>
            </a:pPr>
            <a:r>
              <a:rPr lang="nl-NL" dirty="0" smtClean="0"/>
              <a:t>bereikbaar via </a:t>
            </a:r>
            <a:r>
              <a:rPr lang="nl-NL" dirty="0"/>
              <a:t>14020 of mail naar subsidies@amsterdam.nl</a:t>
            </a:r>
          </a:p>
          <a:p>
            <a:pPr lvl="1"/>
            <a:endParaRPr lang="nl-NL" dirty="0"/>
          </a:p>
        </p:txBody>
      </p:sp>
      <p:sp>
        <p:nvSpPr>
          <p:cNvPr id="6" name="Tijdelijke aanduiding voor dianummer 5">
            <a:extLst>
              <a:ext uri="{FF2B5EF4-FFF2-40B4-BE49-F238E27FC236}">
                <a16:creationId xmlns:a16="http://schemas.microsoft.com/office/drawing/2014/main" id="{3F783629-7573-4C9F-8B9F-14B5EC3F6A94}"/>
              </a:ext>
            </a:extLst>
          </p:cNvPr>
          <p:cNvSpPr>
            <a:spLocks noGrp="1"/>
          </p:cNvSpPr>
          <p:nvPr>
            <p:ph type="sldNum" sz="quarter" idx="12"/>
          </p:nvPr>
        </p:nvSpPr>
        <p:spPr/>
        <p:txBody>
          <a:bodyPr/>
          <a:lstStyle/>
          <a:p>
            <a:r>
              <a:rPr lang="nl-NL"/>
              <a:t>| </a:t>
            </a:r>
            <a:fld id="{5A73F218-DCB0-4894-9B51-05C25669D534}" type="slidenum">
              <a:rPr lang="nl-NL" smtClean="0"/>
              <a:pPr/>
              <a:t>9</a:t>
            </a:fld>
            <a:endParaRPr lang="nl-NL" dirty="0"/>
          </a:p>
        </p:txBody>
      </p:sp>
    </p:spTree>
    <p:extLst>
      <p:ext uri="{BB962C8B-B14F-4D97-AF65-F5344CB8AC3E}">
        <p14:creationId xmlns:p14="http://schemas.microsoft.com/office/powerpoint/2010/main" val="3924228685"/>
      </p:ext>
    </p:extLst>
  </p:cSld>
  <p:clrMapOvr>
    <a:masterClrMapping/>
  </p:clrMapOvr>
</p:sld>
</file>

<file path=ppt/theme/theme1.xml><?xml version="1.0" encoding="utf-8"?>
<a:theme xmlns:a="http://schemas.openxmlformats.org/drawingml/2006/main" name="blank">
  <a:themeElements>
    <a:clrScheme name="Kleurenschema Gemeente Amsterdam">
      <a:dk1>
        <a:srgbClr val="000000"/>
      </a:dk1>
      <a:lt1>
        <a:srgbClr val="FFFFFF"/>
      </a:lt1>
      <a:dk2>
        <a:srgbClr val="000000"/>
      </a:dk2>
      <a:lt2>
        <a:srgbClr val="BEBEBE"/>
      </a:lt2>
      <a:accent1>
        <a:srgbClr val="FF0000"/>
      </a:accent1>
      <a:accent2>
        <a:srgbClr val="FF9100"/>
      </a:accent2>
      <a:accent3>
        <a:srgbClr val="FFE600"/>
      </a:accent3>
      <a:accent4>
        <a:srgbClr val="00A0E6"/>
      </a:accent4>
      <a:accent5>
        <a:srgbClr val="00A03C"/>
      </a:accent5>
      <a:accent6>
        <a:srgbClr val="E60082"/>
      </a:accent6>
      <a:hlink>
        <a:srgbClr val="000000"/>
      </a:hlink>
      <a:folHlink>
        <a:srgbClr val="000000"/>
      </a:folHlink>
    </a:clrScheme>
    <a:fontScheme name="Lettertype Gemeente Amsterdam">
      <a:majorFont>
        <a:latin typeface="Corbel"/>
        <a:ea typeface=""/>
        <a:cs typeface=""/>
      </a:majorFont>
      <a:minorFont>
        <a:latin typeface="Corbe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lIns="0" tIns="0" rIns="0" bIns="0" rtlCol="0">
        <a:spAutoFit/>
      </a:bodyPr>
      <a:lstStyle>
        <a:defPPr>
          <a:defRPr/>
        </a:defPPr>
      </a:lstStyle>
    </a:txDef>
  </a:objectDefaults>
  <a:extraClrSchemeLst/>
  <a:extLst>
    <a:ext uri="{05A4C25C-085E-4340-85A3-A5531E510DB2}">
      <thm15:themeFamily xmlns:thm15="http://schemas.microsoft.com/office/thememl/2012/main" name="Presentatie Gemeente Amsterdam.potx" id="{C7836E94-AE2C-4432-B7F6-8F24116E5142}" vid="{30D10CD8-47BF-4285-920D-749C150B9B8D}"/>
    </a:ext>
  </a:extLst>
</a:theme>
</file>

<file path=ppt/theme/theme2.xml><?xml version="1.0" encoding="utf-8"?>
<a:theme xmlns:a="http://schemas.openxmlformats.org/drawingml/2006/main" name="Office-thema">
  <a:themeElements>
    <a:clrScheme name="Kleurenschema Gemeente Amsterdam">
      <a:dk1>
        <a:srgbClr val="000000"/>
      </a:dk1>
      <a:lt1>
        <a:srgbClr val="FFFFFF"/>
      </a:lt1>
      <a:dk2>
        <a:srgbClr val="000000"/>
      </a:dk2>
      <a:lt2>
        <a:srgbClr val="BEBEBE"/>
      </a:lt2>
      <a:accent1>
        <a:srgbClr val="FF0000"/>
      </a:accent1>
      <a:accent2>
        <a:srgbClr val="FF9100"/>
      </a:accent2>
      <a:accent3>
        <a:srgbClr val="FFE600"/>
      </a:accent3>
      <a:accent4>
        <a:srgbClr val="00A0E6"/>
      </a:accent4>
      <a:accent5>
        <a:srgbClr val="00A03C"/>
      </a:accent5>
      <a:accent6>
        <a:srgbClr val="E60082"/>
      </a:accent6>
      <a:hlink>
        <a:srgbClr val="000000"/>
      </a:hlink>
      <a:folHlink>
        <a:srgbClr val="000000"/>
      </a:folHlink>
    </a:clrScheme>
    <a:fontScheme name="Lettertype Gemeente Amsterdam">
      <a:majorFont>
        <a:latin typeface="Corbel"/>
        <a:ea typeface=""/>
        <a:cs typeface=""/>
      </a:majorFont>
      <a:minorFont>
        <a:latin typeface="Corbe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Kleurenschema Gemeente Amsterdam">
      <a:dk1>
        <a:srgbClr val="000000"/>
      </a:dk1>
      <a:lt1>
        <a:srgbClr val="FFFFFF"/>
      </a:lt1>
      <a:dk2>
        <a:srgbClr val="000000"/>
      </a:dk2>
      <a:lt2>
        <a:srgbClr val="BEBEBE"/>
      </a:lt2>
      <a:accent1>
        <a:srgbClr val="FF0000"/>
      </a:accent1>
      <a:accent2>
        <a:srgbClr val="FF9100"/>
      </a:accent2>
      <a:accent3>
        <a:srgbClr val="FFE600"/>
      </a:accent3>
      <a:accent4>
        <a:srgbClr val="00A0E6"/>
      </a:accent4>
      <a:accent5>
        <a:srgbClr val="00A03C"/>
      </a:accent5>
      <a:accent6>
        <a:srgbClr val="E60082"/>
      </a:accent6>
      <a:hlink>
        <a:srgbClr val="000000"/>
      </a:hlink>
      <a:folHlink>
        <a:srgbClr val="000000"/>
      </a:folHlink>
    </a:clrScheme>
    <a:fontScheme name="Lettertype Gemeente Amsterdam">
      <a:majorFont>
        <a:latin typeface="Corbel"/>
        <a:ea typeface=""/>
        <a:cs typeface=""/>
      </a:majorFont>
      <a:minorFont>
        <a:latin typeface="Corbe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haredContentType xmlns="Microsoft.SharePoint.Taxonomy.ContentTypeSync" SourceId="5ba3d923-a9a6-4547-b610-abfb6abe859f" ContentTypeId="0x01010095A4E877CE0B46D2A7313EC9F0A6F0D40B" PreviousValue="false"/>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RO Leeg document" ma:contentTypeID="0x01010095A4E877CE0B46D2A7313EC9F0A6F0D40B00C9F0FE82B9736B40A114E8E9ED827A6D" ma:contentTypeVersion="6" ma:contentTypeDescription="Een nieuw document maken." ma:contentTypeScope="" ma:versionID="bd551df3fec83692edb94ad44050637a">
  <xsd:schema xmlns:xsd="http://www.w3.org/2001/XMLSchema" xmlns:xs="http://www.w3.org/2001/XMLSchema" xmlns:p="http://schemas.microsoft.com/office/2006/metadata/properties" xmlns:ns2="d246cb44-9db7-4a82-a63c-1be6b70f724c" xmlns:ns3="d89e6b0f-8492-4ef2-98aa-3cbcb5f453d1" xmlns:ns4="c240a158-e83d-4ca8-a1ab-448c5bb1d0f2" targetNamespace="http://schemas.microsoft.com/office/2006/metadata/properties" ma:root="true" ma:fieldsID="369b23d5a8074b89c7b69aa9a1547e54" ns2:_="" ns3:_="" ns4:_="">
    <xsd:import namespace="d246cb44-9db7-4a82-a63c-1be6b70f724c"/>
    <xsd:import namespace="d89e6b0f-8492-4ef2-98aa-3cbcb5f453d1"/>
    <xsd:import namespace="c240a158-e83d-4ca8-a1ab-448c5bb1d0f2"/>
    <xsd:element name="properties">
      <xsd:complexType>
        <xsd:sequence>
          <xsd:element name="documentManagement">
            <xsd:complexType>
              <xsd:all>
                <xsd:element ref="ns3:Projectnaam" minOccurs="0"/>
                <xsd:element ref="ns3:Projectnummer" minOccurs="0"/>
                <xsd:element ref="ns3:Projectomschrijving" minOccurs="0"/>
                <xsd:element ref="ns2:Eigen_x0020_trefwoorden" minOccurs="0"/>
                <xsd:element ref="ns4:ProjectstatusTaxHTField0" minOccurs="0"/>
                <xsd:element ref="ns4:ProjectlocatieTaxHTField0" minOccurs="0"/>
                <xsd:element ref="ns4:OpdrachtgeverTaxHTField0" minOccurs="0"/>
                <xsd:element ref="ns2:DocumentlabelDROTaxHTField0" minOccurs="0"/>
                <xsd:element ref="ns2:TaxCatchAll" minOccurs="0"/>
                <xsd:element ref="ns2:TaxCatchAllLabel" minOccurs="0"/>
                <xsd:element ref="ns2:Stafcategorie"/>
                <xsd:element ref="ns4:DienstTaxHTField0" minOccurs="0"/>
                <xsd:element ref="ns3:Archiefkenmerk" minOccurs="0"/>
                <xsd:element ref="ns4:IngestuurdDoor" minOccurs="0"/>
                <xsd:element ref="ns4:IngestuurdOp" minOccurs="0"/>
                <xsd:element ref="ns3:Vertrouwelijkheid" minOccurs="0"/>
                <xsd:element ref="ns3:OrigineleLocati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246cb44-9db7-4a82-a63c-1be6b70f724c" elementFormDefault="qualified">
    <xsd:import namespace="http://schemas.microsoft.com/office/2006/documentManagement/types"/>
    <xsd:import namespace="http://schemas.microsoft.com/office/infopath/2007/PartnerControls"/>
    <xsd:element name="Eigen_x0020_trefwoorden" ma:index="9" nillable="true" ma:displayName="Eigen trefwoorden" ma:list="{05f74b23-5323-4e2e-8cde-01fdad900563}" ma:internalName="Eigen_x0020_trefwoorden" ma:showField="Title" ma:web="ccfd7a30-7d0f-442d-bb79-fb2460bd3718">
      <xsd:complexType>
        <xsd:complexContent>
          <xsd:extension base="dms:MultiChoiceLookup">
            <xsd:sequence>
              <xsd:element name="Value" type="dms:Lookup" maxOccurs="unbounded" minOccurs="0" nillable="true"/>
            </xsd:sequence>
          </xsd:extension>
        </xsd:complexContent>
      </xsd:complexType>
    </xsd:element>
    <xsd:element name="DocumentlabelDROTaxHTField0" ma:index="17" ma:taxonomy="true" ma:internalName="DocumentlabelDROTaxHTField0" ma:taxonomyFieldName="DocumentlabelDRO" ma:displayName="Categorie" ma:readOnly="false" ma:default="" ma:fieldId="{2e153dee-8387-47fa-914b-41668513682b}" ma:sspId="5ba3d923-a9a6-4547-b610-abfb6abe859f" ma:termSetId="8d50932b-3879-46ba-b2c4-d06523a805cc" ma:anchorId="00000000-0000-0000-0000-000000000000" ma:open="false" ma:isKeyword="false">
      <xsd:complexType>
        <xsd:sequence>
          <xsd:element ref="pc:Terms" minOccurs="0" maxOccurs="1"/>
        </xsd:sequence>
      </xsd:complexType>
    </xsd:element>
    <xsd:element name="TaxCatchAll" ma:index="18" nillable="true" ma:displayName="Taxonomy Catch All Column" ma:description="" ma:hidden="true" ma:list="{5d6dbf50-c719-4419-9dd8-a4af2f0770fc}" ma:internalName="TaxCatchAll" ma:showField="CatchAllData" ma:web="ccfd7a30-7d0f-442d-bb79-fb2460bd3718">
      <xsd:complexType>
        <xsd:complexContent>
          <xsd:extension base="dms:MultiChoiceLookup">
            <xsd:sequence>
              <xsd:element name="Value" type="dms:Lookup" maxOccurs="unbounded" minOccurs="0" nillable="true"/>
            </xsd:sequence>
          </xsd:extension>
        </xsd:complexContent>
      </xsd:complexType>
    </xsd:element>
    <xsd:element name="TaxCatchAllLabel" ma:index="19" nillable="true" ma:displayName="Taxonomy Catch All Column1" ma:description="" ma:hidden="true" ma:list="{5d6dbf50-c719-4419-9dd8-a4af2f0770fc}" ma:internalName="TaxCatchAllLabel" ma:readOnly="true" ma:showField="CatchAllDataLabel" ma:web="ccfd7a30-7d0f-442d-bb79-fb2460bd3718">
      <xsd:complexType>
        <xsd:complexContent>
          <xsd:extension base="dms:MultiChoiceLookup">
            <xsd:sequence>
              <xsd:element name="Value" type="dms:Lookup" maxOccurs="unbounded" minOccurs="0" nillable="true"/>
            </xsd:sequence>
          </xsd:extension>
        </xsd:complexContent>
      </xsd:complexType>
    </xsd:element>
    <xsd:element name="Stafcategorie" ma:index="22" ma:displayName="Stafcategorie" ma:list="{5ac0311c-c6d0-4283-8390-941d38d661f9}" ma:internalName="Stafcategorie" ma:showField="Title" ma:web="ccfd7a30-7d0f-442d-bb79-fb2460bd3718">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d89e6b0f-8492-4ef2-98aa-3cbcb5f453d1" elementFormDefault="qualified">
    <xsd:import namespace="http://schemas.microsoft.com/office/2006/documentManagement/types"/>
    <xsd:import namespace="http://schemas.microsoft.com/office/infopath/2007/PartnerControls"/>
    <xsd:element name="Projectnaam" ma:index="3" nillable="true" ma:displayName="Projectnaam" ma:internalName="Projectnaam">
      <xsd:simpleType>
        <xsd:restriction base="dms:Text">
          <xsd:maxLength value="255"/>
        </xsd:restriction>
      </xsd:simpleType>
    </xsd:element>
    <xsd:element name="Projectnummer" ma:index="4" nillable="true" ma:displayName="Projectnummer" ma:internalName="Projectnummer">
      <xsd:simpleType>
        <xsd:restriction base="dms:Text">
          <xsd:maxLength value="25"/>
        </xsd:restriction>
      </xsd:simpleType>
    </xsd:element>
    <xsd:element name="Projectomschrijving" ma:index="5" nillable="true" ma:displayName="Projectomschrijving" ma:internalName="Projectomschrijving">
      <xsd:simpleType>
        <xsd:restriction base="dms:Note">
          <xsd:maxLength value="255"/>
        </xsd:restriction>
      </xsd:simpleType>
    </xsd:element>
    <xsd:element name="Archiefkenmerk" ma:index="25" nillable="true" ma:displayName="Archiefkenmerk" ma:hidden="true" ma:internalName="Archiefkenmerk" ma:readOnly="false">
      <xsd:simpleType>
        <xsd:restriction base="dms:Text">
          <xsd:maxLength value="255"/>
        </xsd:restriction>
      </xsd:simpleType>
    </xsd:element>
    <xsd:element name="Vertrouwelijkheid" ma:index="28" nillable="true" ma:displayName="Vertrouwelijkheid" ma:default="Kabinet" ma:hidden="true" ma:internalName="Vertrouwelijkheid" ma:readOnly="false">
      <xsd:simpleType>
        <xsd:restriction base="dms:Choice">
          <xsd:enumeration value="Kabinet"/>
          <xsd:enumeration value="Dienst"/>
          <xsd:enumeration value="OA"/>
        </xsd:restriction>
      </xsd:simpleType>
    </xsd:element>
    <xsd:element name="OrigineleLocatie" ma:index="29" nillable="true" ma:displayName="Originele locatie" ma:hidden="true" ma:internalName="OrigineleLocatie" ma:readOnly="fals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240a158-e83d-4ca8-a1ab-448c5bb1d0f2" elementFormDefault="qualified">
    <xsd:import namespace="http://schemas.microsoft.com/office/2006/documentManagement/types"/>
    <xsd:import namespace="http://schemas.microsoft.com/office/infopath/2007/PartnerControls"/>
    <xsd:element name="ProjectstatusTaxHTField0" ma:index="12" nillable="true" ma:taxonomy="true" ma:internalName="ProjectstatusTaxHTField0" ma:taxonomyFieldName="Projectstatus" ma:displayName="Projectstatus" ma:default="" ma:fieldId="{4a573e9b-f617-45bc-aff4-43595c27f46b}" ma:sspId="5ba3d923-a9a6-4547-b610-abfb6abe859f" ma:termSetId="a1c6598e-9873-4034-b801-0dc391af5038" ma:anchorId="00000000-0000-0000-0000-000000000000" ma:open="true" ma:isKeyword="false">
      <xsd:complexType>
        <xsd:sequence>
          <xsd:element ref="pc:Terms" minOccurs="0" maxOccurs="1"/>
        </xsd:sequence>
      </xsd:complexType>
    </xsd:element>
    <xsd:element name="ProjectlocatieTaxHTField0" ma:index="14" nillable="true" ma:taxonomy="true" ma:internalName="ProjectlocatieTaxHTField0" ma:taxonomyFieldName="Projectlocatie" ma:displayName="Projectlocatie" ma:default="" ma:fieldId="{39368a46-06d3-4dbf-b58c-8837d3058081}" ma:sspId="5ba3d923-a9a6-4547-b610-abfb6abe859f" ma:termSetId="36384af0-d68f-4fa7-b6b2-396c82d83e6f" ma:anchorId="00000000-0000-0000-0000-000000000000" ma:open="true" ma:isKeyword="false">
      <xsd:complexType>
        <xsd:sequence>
          <xsd:element ref="pc:Terms" minOccurs="0" maxOccurs="1"/>
        </xsd:sequence>
      </xsd:complexType>
    </xsd:element>
    <xsd:element name="OpdrachtgeverTaxHTField0" ma:index="16" nillable="true" ma:taxonomy="true" ma:internalName="OpdrachtgeverTaxHTField0" ma:taxonomyFieldName="Opdrachtgever" ma:displayName="Opdrachtgever" ma:default="" ma:fieldId="{afecdcc8-8bc1-4d21-808c-efaf9aefb93a}" ma:sspId="5ba3d923-a9a6-4547-b610-abfb6abe859f" ma:termSetId="8e89c81b-4a81-4f22-8490-a554c100ae4a" ma:anchorId="00000000-0000-0000-0000-000000000000" ma:open="true" ma:isKeyword="false">
      <xsd:complexType>
        <xsd:sequence>
          <xsd:element ref="pc:Terms" minOccurs="0" maxOccurs="1"/>
        </xsd:sequence>
      </xsd:complexType>
    </xsd:element>
    <xsd:element name="DienstTaxHTField0" ma:index="23" nillable="true" ma:taxonomy="true" ma:internalName="DienstTaxHTField0" ma:taxonomyFieldName="Dienst" ma:displayName="Dienst" ma:readOnly="false" ma:default="1;#DRO|12a85342-6122-41a5-ba27-fd9d999223bd" ma:fieldId="{c86c3b65-f545-4948-88a2-f14bb7ad1262}" ma:sspId="5ba3d923-a9a6-4547-b610-abfb6abe859f" ma:termSetId="b1fe16a3-2845-4149-8304-87e57fe8824c" ma:anchorId="00000000-0000-0000-0000-000000000000" ma:open="true" ma:isKeyword="false">
      <xsd:complexType>
        <xsd:sequence>
          <xsd:element ref="pc:Terms" minOccurs="0" maxOccurs="1"/>
        </xsd:sequence>
      </xsd:complexType>
    </xsd:element>
    <xsd:element name="IngestuurdDoor" ma:index="26" nillable="true" ma:displayName="Ingestuurd door" ma:hidden="true" ma:internalName="IngestuurdDo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gestuurdOp" ma:index="27" nillable="true" ma:displayName="Ingestuurd op" ma:format="DateTime" ma:hidden="true" ma:internalName="IngestuurdOp" ma:readOnly="fals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1" ma:displayName="Inhoudstype"/>
        <xsd:element ref="dc:title" minOccurs="0" maxOccurs="1" ma:index="1"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IngestuurdDoor xmlns="c240a158-e83d-4ca8-a1ab-448c5bb1d0f2">
      <UserInfo>
        <DisplayName/>
        <AccountId xsi:nil="true"/>
        <AccountType/>
      </UserInfo>
    </IngestuurdDoor>
    <ProjectstatusTaxHTField0 xmlns="c240a158-e83d-4ca8-a1ab-448c5bb1d0f2">
      <Terms xmlns="http://schemas.microsoft.com/office/infopath/2007/PartnerControls">
        <TermInfo xmlns="http://schemas.microsoft.com/office/infopath/2007/PartnerControls">
          <TermName xmlns="http://schemas.microsoft.com/office/infopath/2007/PartnerControls">Uitvoering</TermName>
          <TermId xmlns="http://schemas.microsoft.com/office/infopath/2007/PartnerControls">1eb6ffa3-a42e-4f74-9f57-2efb66df5a97</TermId>
        </TermInfo>
      </Terms>
    </ProjectstatusTaxHTField0>
    <OrigineleLocatie xmlns="d89e6b0f-8492-4ef2-98aa-3cbcb5f453d1" xsi:nil="true"/>
    <Projectnaam xmlns="d89e6b0f-8492-4ef2-98aa-3cbcb5f453d1">Middelen - Subsidieregelingen</Projectnaam>
    <Eigen_x0020_trefwoorden xmlns="d246cb44-9db7-4a82-a63c-1be6b70f724c"/>
    <Projectnummer xmlns="d89e6b0f-8492-4ef2-98aa-3cbcb5f453d1" xsi:nil="true"/>
    <ProjectlocatieTaxHTField0 xmlns="c240a158-e83d-4ca8-a1ab-448c5bb1d0f2">
      <Terms xmlns="http://schemas.microsoft.com/office/infopath/2007/PartnerControls">
        <TermInfo xmlns="http://schemas.microsoft.com/office/infopath/2007/PartnerControls">
          <TermName xmlns="http://schemas.microsoft.com/office/infopath/2007/PartnerControls">Amsterdam breed</TermName>
          <TermId xmlns="http://schemas.microsoft.com/office/infopath/2007/PartnerControls">703abeb1-c97d-4421-9b07-9a4f4b96b7e1</TermId>
        </TermInfo>
      </Terms>
    </ProjectlocatieTaxHTField0>
    <Vertrouwelijkheid xmlns="d89e6b0f-8492-4ef2-98aa-3cbcb5f453d1">Dienst</Vertrouwelijkheid>
    <Projectomschrijving xmlns="d89e6b0f-8492-4ef2-98aa-3cbcb5f453d1">Staf Site WebTemplate</Projectomschrijving>
    <TaxCatchAll xmlns="d246cb44-9db7-4a82-a63c-1be6b70f724c">
      <Value>6</Value>
      <Value>5</Value>
      <Value>4</Value>
      <Value>3</Value>
      <Value>1</Value>
    </TaxCatchAll>
    <Archiefkenmerk xmlns="d89e6b0f-8492-4ef2-98aa-3cbcb5f453d1" xsi:nil="true"/>
    <DocumentlabelDROTaxHTField0 xmlns="d246cb44-9db7-4a82-a63c-1be6b70f724c">
      <Terms xmlns="http://schemas.microsoft.com/office/infopath/2007/PartnerControls">
        <TermInfo xmlns="http://schemas.microsoft.com/office/infopath/2007/PartnerControls">
          <TermName xmlns="http://schemas.microsoft.com/office/infopath/2007/PartnerControls">Staf</TermName>
          <TermId xmlns="http://schemas.microsoft.com/office/infopath/2007/PartnerControls">4c9c1fa5-9ed6-417d-9282-ef65a35707b5</TermId>
        </TermInfo>
      </Terms>
    </DocumentlabelDROTaxHTField0>
    <Stafcategorie xmlns="d246cb44-9db7-4a82-a63c-1be6b70f724c">1</Stafcategorie>
    <OpdrachtgeverTaxHTField0 xmlns="c240a158-e83d-4ca8-a1ab-448c5bb1d0f2">
      <Terms xmlns="http://schemas.microsoft.com/office/infopath/2007/PartnerControls">
        <TermInfo xmlns="http://schemas.microsoft.com/office/infopath/2007/PartnerControls">
          <TermName xmlns="http://schemas.microsoft.com/office/infopath/2007/PartnerControls">Ruimte en Duurzaamheid</TermName>
          <TermId xmlns="http://schemas.microsoft.com/office/infopath/2007/PartnerControls">4f382d2e-f05d-47a3-854a-cc4451b0628e</TermId>
        </TermInfo>
      </Terms>
    </OpdrachtgeverTaxHTField0>
    <DienstTaxHTField0 xmlns="c240a158-e83d-4ca8-a1ab-448c5bb1d0f2">
      <Terms xmlns="http://schemas.microsoft.com/office/infopath/2007/PartnerControls">
        <TermInfo xmlns="http://schemas.microsoft.com/office/infopath/2007/PartnerControls">
          <TermName xmlns="http://schemas.microsoft.com/office/infopath/2007/PartnerControls">DRO</TermName>
          <TermId xmlns="http://schemas.microsoft.com/office/infopath/2007/PartnerControls">12a85342-6122-41a5-ba27-fd9d999223bd</TermId>
        </TermInfo>
      </Terms>
    </DienstTaxHTField0>
    <IngestuurdOp xmlns="c240a158-e83d-4ca8-a1ab-448c5bb1d0f2" xsi:nil="true"/>
  </documentManagement>
</p:properties>
</file>

<file path=customXml/item5.xml><?xml version="1.0" encoding="utf-8"?>
<?mso-contentType ?>
<customXsn xmlns="http://schemas.microsoft.com/office/2006/metadata/customXsn">
  <xsnLocation/>
  <cached>True</cached>
  <openByDefault>True</openByDefault>
  <xsnScope/>
</customXsn>
</file>

<file path=customXml/itemProps1.xml><?xml version="1.0" encoding="utf-8"?>
<ds:datastoreItem xmlns:ds="http://schemas.openxmlformats.org/officeDocument/2006/customXml" ds:itemID="{6865E39E-6C5C-4876-BE5D-75852D4F2195}">
  <ds:schemaRefs>
    <ds:schemaRef ds:uri="Microsoft.SharePoint.Taxonomy.ContentTypeSync"/>
  </ds:schemaRefs>
</ds:datastoreItem>
</file>

<file path=customXml/itemProps2.xml><?xml version="1.0" encoding="utf-8"?>
<ds:datastoreItem xmlns:ds="http://schemas.openxmlformats.org/officeDocument/2006/customXml" ds:itemID="{AC2D5DD3-17A7-4932-AE2E-1C7175B96DAB}">
  <ds:schemaRefs>
    <ds:schemaRef ds:uri="http://schemas.microsoft.com/sharepoint/v3/contenttype/forms"/>
  </ds:schemaRefs>
</ds:datastoreItem>
</file>

<file path=customXml/itemProps3.xml><?xml version="1.0" encoding="utf-8"?>
<ds:datastoreItem xmlns:ds="http://schemas.openxmlformats.org/officeDocument/2006/customXml" ds:itemID="{0EA7C3DE-3F91-44A0-96F8-638050CD305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246cb44-9db7-4a82-a63c-1be6b70f724c"/>
    <ds:schemaRef ds:uri="d89e6b0f-8492-4ef2-98aa-3cbcb5f453d1"/>
    <ds:schemaRef ds:uri="c240a158-e83d-4ca8-a1ab-448c5bb1d0f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0B667678-199A-4DA8-BBF7-1A06953EA24E}">
  <ds:schemaRefs>
    <ds:schemaRef ds:uri="http://schemas.microsoft.com/office/infopath/2007/PartnerControls"/>
    <ds:schemaRef ds:uri="d89e6b0f-8492-4ef2-98aa-3cbcb5f453d1"/>
    <ds:schemaRef ds:uri="c240a158-e83d-4ca8-a1ab-448c5bb1d0f2"/>
    <ds:schemaRef ds:uri="http://purl.org/dc/dcmitype/"/>
    <ds:schemaRef ds:uri="http://schemas.microsoft.com/office/2006/documentManagement/types"/>
    <ds:schemaRef ds:uri="http://schemas.openxmlformats.org/package/2006/metadata/core-properties"/>
    <ds:schemaRef ds:uri="http://purl.org/dc/elements/1.1/"/>
    <ds:schemaRef ds:uri="d246cb44-9db7-4a82-a63c-1be6b70f724c"/>
    <ds:schemaRef ds:uri="http://schemas.microsoft.com/office/2006/metadata/properties"/>
    <ds:schemaRef ds:uri="http://www.w3.org/XML/1998/namespace"/>
    <ds:schemaRef ds:uri="http://purl.org/dc/terms/"/>
  </ds:schemaRefs>
</ds:datastoreItem>
</file>

<file path=customXml/itemProps5.xml><?xml version="1.0" encoding="utf-8"?>
<ds:datastoreItem xmlns:ds="http://schemas.openxmlformats.org/officeDocument/2006/customXml" ds:itemID="{BFD1A576-D343-4CE0-B2C6-654C169727B7}">
  <ds:schemaRefs>
    <ds:schemaRef ds:uri="http://schemas.microsoft.com/office/2006/metadata/customXsn"/>
  </ds:schemaRefs>
</ds:datastoreItem>
</file>

<file path=docProps/app.xml><?xml version="1.0" encoding="utf-8"?>
<Properties xmlns="http://schemas.openxmlformats.org/officeDocument/2006/extended-properties" xmlns:vt="http://schemas.openxmlformats.org/officeDocument/2006/docPropsVTypes">
  <TotalTime>1050</TotalTime>
  <Words>502</Words>
  <Application>Microsoft Office PowerPoint</Application>
  <PresentationFormat>Diavoorstelling (4:3)</PresentationFormat>
  <Paragraphs>103</Paragraphs>
  <Slides>9</Slides>
  <Notes>5</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9</vt:i4>
      </vt:variant>
    </vt:vector>
  </HeadingPairs>
  <TitlesOfParts>
    <vt:vector size="13" baseType="lpstr">
      <vt:lpstr>Arial</vt:lpstr>
      <vt:lpstr>Corbel</vt:lpstr>
      <vt:lpstr>Wingdings</vt:lpstr>
      <vt:lpstr>blank</vt:lpstr>
      <vt:lpstr>Subsidies en leningen rondom verduurzaming en aardgasvrij</vt:lpstr>
      <vt:lpstr>Subsidies voor woningeigenaren – I</vt:lpstr>
      <vt:lpstr>Subsidies voor woningeigenaren - II</vt:lpstr>
      <vt:lpstr>Subsidies voor woningeigenaren - III</vt:lpstr>
      <vt:lpstr>Subsidies combineren – ‘stapelen’ </vt:lpstr>
      <vt:lpstr>Andere financieringsvormen - I</vt:lpstr>
      <vt:lpstr>Andere financieringsvormen - II</vt:lpstr>
      <vt:lpstr>BTW-regelingen</vt:lpstr>
      <vt:lpstr>Informatie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Van der Pekbuurt aardgasvrij</dc:title>
  <dc:creator>Daphne de Vree</dc:creator>
  <cp:lastModifiedBy>Visser, Marja</cp:lastModifiedBy>
  <cp:revision>34</cp:revision>
  <dcterms:created xsi:type="dcterms:W3CDTF">2021-03-29T08:26:13Z</dcterms:created>
  <dcterms:modified xsi:type="dcterms:W3CDTF">2021-10-06T13:48:11Z</dcterms:modified>
</cp:coreProperties>
</file>